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3" r:id="rId4"/>
    <p:sldMasterId id="2147483905" r:id="rId5"/>
  </p:sldMasterIdLst>
  <p:notesMasterIdLst>
    <p:notesMasterId r:id="rId29"/>
  </p:notesMasterIdLst>
  <p:sldIdLst>
    <p:sldId id="341" r:id="rId6"/>
    <p:sldId id="305" r:id="rId7"/>
    <p:sldId id="312" r:id="rId8"/>
    <p:sldId id="311" r:id="rId9"/>
    <p:sldId id="329" r:id="rId10"/>
    <p:sldId id="330" r:id="rId11"/>
    <p:sldId id="331" r:id="rId12"/>
    <p:sldId id="332" r:id="rId13"/>
    <p:sldId id="333" r:id="rId14"/>
    <p:sldId id="334" r:id="rId15"/>
    <p:sldId id="316" r:id="rId16"/>
    <p:sldId id="335" r:id="rId17"/>
    <p:sldId id="317" r:id="rId18"/>
    <p:sldId id="337" r:id="rId19"/>
    <p:sldId id="319" r:id="rId20"/>
    <p:sldId id="318" r:id="rId21"/>
    <p:sldId id="320" r:id="rId22"/>
    <p:sldId id="325" r:id="rId23"/>
    <p:sldId id="336" r:id="rId24"/>
    <p:sldId id="338" r:id="rId25"/>
    <p:sldId id="339" r:id="rId26"/>
    <p:sldId id="326" r:id="rId27"/>
    <p:sldId id="34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B11427-2B61-4D2C-A9D4-23BB9FC92817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341932-F225-4344-BAE2-F527E71C4E95}">
      <dgm:prSet phldrT="[Text]"/>
      <dgm:spPr/>
      <dgm:t>
        <a:bodyPr/>
        <a:lstStyle/>
        <a:p>
          <a:r>
            <a:rPr lang="en-US" dirty="0" smtClean="0"/>
            <a:t>Doctor </a:t>
          </a:r>
          <a:endParaRPr lang="en-US" dirty="0"/>
        </a:p>
      </dgm:t>
    </dgm:pt>
    <dgm:pt modelId="{80ADDF37-478A-468E-A046-C921DF99BD72}" type="parTrans" cxnId="{12502890-A096-4256-88BE-34895F5F2E99}">
      <dgm:prSet/>
      <dgm:spPr/>
      <dgm:t>
        <a:bodyPr/>
        <a:lstStyle/>
        <a:p>
          <a:endParaRPr lang="en-US"/>
        </a:p>
      </dgm:t>
    </dgm:pt>
    <dgm:pt modelId="{238AC31E-FF2E-472C-B30D-4C9687A94DD7}" type="sibTrans" cxnId="{12502890-A096-4256-88BE-34895F5F2E99}">
      <dgm:prSet/>
      <dgm:spPr/>
      <dgm:t>
        <a:bodyPr/>
        <a:lstStyle/>
        <a:p>
          <a:endParaRPr lang="en-US"/>
        </a:p>
      </dgm:t>
    </dgm:pt>
    <dgm:pt modelId="{F93F5E9C-620E-4C2D-928C-ED5EA10E17E7}">
      <dgm:prSet phldrT="[Text]" custT="1"/>
      <dgm:spPr/>
      <dgm:t>
        <a:bodyPr/>
        <a:lstStyle/>
        <a:p>
          <a:r>
            <a:rPr lang="en-US" sz="2400" dirty="0" smtClean="0"/>
            <a:t>Fee</a:t>
          </a:r>
          <a:endParaRPr lang="en-US" sz="2400" dirty="0"/>
        </a:p>
      </dgm:t>
    </dgm:pt>
    <dgm:pt modelId="{F7AF1518-17A8-4924-ACCE-8D98DFEA7925}" type="parTrans" cxnId="{6D37EE49-5045-44AB-B3E5-E4FCF4DD99EE}">
      <dgm:prSet/>
      <dgm:spPr/>
      <dgm:t>
        <a:bodyPr/>
        <a:lstStyle/>
        <a:p>
          <a:endParaRPr lang="en-US"/>
        </a:p>
      </dgm:t>
    </dgm:pt>
    <dgm:pt modelId="{E5CF519B-4A57-4A0D-9F4C-D94E80499B5B}" type="sibTrans" cxnId="{6D37EE49-5045-44AB-B3E5-E4FCF4DD99EE}">
      <dgm:prSet/>
      <dgm:spPr/>
      <dgm:t>
        <a:bodyPr/>
        <a:lstStyle/>
        <a:p>
          <a:endParaRPr lang="en-US"/>
        </a:p>
      </dgm:t>
    </dgm:pt>
    <dgm:pt modelId="{C53B3E1B-1CF2-43A9-821C-4EE319934199}">
      <dgm:prSet phldrT="[Text]" custT="1"/>
      <dgm:spPr/>
      <dgm:t>
        <a:bodyPr/>
        <a:lstStyle/>
        <a:p>
          <a:r>
            <a:rPr lang="en-US" sz="2000" dirty="0" smtClean="0"/>
            <a:t>Experience</a:t>
          </a:r>
          <a:endParaRPr lang="en-US" sz="2000" dirty="0"/>
        </a:p>
      </dgm:t>
    </dgm:pt>
    <dgm:pt modelId="{E47E5629-B817-4C31-A0EB-273C2F50459C}" type="parTrans" cxnId="{F29597DE-D1E8-4DE1-AD47-2B2D3D95A30A}">
      <dgm:prSet/>
      <dgm:spPr/>
      <dgm:t>
        <a:bodyPr/>
        <a:lstStyle/>
        <a:p>
          <a:endParaRPr lang="en-US"/>
        </a:p>
      </dgm:t>
    </dgm:pt>
    <dgm:pt modelId="{28E15ACE-698B-4874-8B84-F710FF06F99B}" type="sibTrans" cxnId="{F29597DE-D1E8-4DE1-AD47-2B2D3D95A30A}">
      <dgm:prSet/>
      <dgm:spPr/>
      <dgm:t>
        <a:bodyPr/>
        <a:lstStyle/>
        <a:p>
          <a:endParaRPr lang="en-US"/>
        </a:p>
      </dgm:t>
    </dgm:pt>
    <dgm:pt modelId="{CB143CD2-C3A2-42E8-BE7A-780D358FF585}">
      <dgm:prSet phldrT="[Text]" custT="1"/>
      <dgm:spPr/>
      <dgm:t>
        <a:bodyPr/>
        <a:lstStyle/>
        <a:p>
          <a:r>
            <a:rPr lang="en-US" sz="2400" dirty="0" smtClean="0"/>
            <a:t>City</a:t>
          </a:r>
          <a:endParaRPr lang="en-US" sz="2400" dirty="0"/>
        </a:p>
      </dgm:t>
    </dgm:pt>
    <dgm:pt modelId="{50A20EFD-4754-4635-A9CF-7B8551CB95C2}" type="parTrans" cxnId="{AF0962C0-6DA6-4C92-8AEC-D0B0F12F4C7E}">
      <dgm:prSet/>
      <dgm:spPr/>
      <dgm:t>
        <a:bodyPr/>
        <a:lstStyle/>
        <a:p>
          <a:endParaRPr lang="en-US"/>
        </a:p>
      </dgm:t>
    </dgm:pt>
    <dgm:pt modelId="{A089A4E4-8AAE-4BE5-A47B-B370F7E7703A}" type="sibTrans" cxnId="{AF0962C0-6DA6-4C92-8AEC-D0B0F12F4C7E}">
      <dgm:prSet/>
      <dgm:spPr/>
      <dgm:t>
        <a:bodyPr/>
        <a:lstStyle/>
        <a:p>
          <a:endParaRPr lang="en-US"/>
        </a:p>
      </dgm:t>
    </dgm:pt>
    <dgm:pt modelId="{0EBFF1DA-4035-4977-A24E-333AFBA7930A}">
      <dgm:prSet phldrT="[Text]" custT="1"/>
      <dgm:spPr/>
      <dgm:t>
        <a:bodyPr/>
        <a:lstStyle/>
        <a:p>
          <a:r>
            <a:rPr lang="en-US" sz="2000" dirty="0" smtClean="0"/>
            <a:t>Availability</a:t>
          </a:r>
          <a:endParaRPr lang="en-US" sz="2000" dirty="0"/>
        </a:p>
      </dgm:t>
    </dgm:pt>
    <dgm:pt modelId="{4FB75A81-E9A5-4F02-9B61-1546D1FED38C}" type="parTrans" cxnId="{B35F0D18-6135-4389-AA00-64900865FAC2}">
      <dgm:prSet/>
      <dgm:spPr/>
      <dgm:t>
        <a:bodyPr/>
        <a:lstStyle/>
        <a:p>
          <a:endParaRPr lang="en-US"/>
        </a:p>
      </dgm:t>
    </dgm:pt>
    <dgm:pt modelId="{2F0D1F84-94E1-4EF2-9DE8-29849CD535B8}" type="sibTrans" cxnId="{B35F0D18-6135-4389-AA00-64900865FAC2}">
      <dgm:prSet/>
      <dgm:spPr/>
      <dgm:t>
        <a:bodyPr/>
        <a:lstStyle/>
        <a:p>
          <a:endParaRPr lang="en-US"/>
        </a:p>
      </dgm:t>
    </dgm:pt>
    <dgm:pt modelId="{80FCE5CC-1DC6-4D71-8CB3-8BB1DAA7B59C}" type="pres">
      <dgm:prSet presAssocID="{30B11427-2B61-4D2C-A9D4-23BB9FC9281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697E76-FA45-4DD2-AE21-D6D4A37BFCF8}" type="pres">
      <dgm:prSet presAssocID="{30B11427-2B61-4D2C-A9D4-23BB9FC92817}" presName="radial" presStyleCnt="0">
        <dgm:presLayoutVars>
          <dgm:animLvl val="ctr"/>
        </dgm:presLayoutVars>
      </dgm:prSet>
      <dgm:spPr/>
    </dgm:pt>
    <dgm:pt modelId="{287624B1-2B1D-4DF2-8A4F-4AA6CAFD7AD5}" type="pres">
      <dgm:prSet presAssocID="{CF341932-F225-4344-BAE2-F527E71C4E95}" presName="centerShape" presStyleLbl="vennNode1" presStyleIdx="0" presStyleCnt="5" custLinFactNeighborX="-469" custLinFactNeighborY="1406"/>
      <dgm:spPr/>
      <dgm:t>
        <a:bodyPr/>
        <a:lstStyle/>
        <a:p>
          <a:endParaRPr lang="en-US"/>
        </a:p>
      </dgm:t>
    </dgm:pt>
    <dgm:pt modelId="{939301EA-A3BD-4012-8625-CCFEB74B5CA0}" type="pres">
      <dgm:prSet presAssocID="{F93F5E9C-620E-4C2D-928C-ED5EA10E17E7}" presName="node" presStyleLbl="vennNode1" presStyleIdx="1" presStyleCnt="5" custScaleX="134746" custScaleY="125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D5C86-52D4-4050-BCFF-9E3D0BE25668}" type="pres">
      <dgm:prSet presAssocID="{C53B3E1B-1CF2-43A9-821C-4EE319934199}" presName="node" presStyleLbl="vennNode1" presStyleIdx="2" presStyleCnt="5" custScaleX="130255" custScaleY="135600" custRadScaleRad="107681" custRadScaleInc="3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035FF6-1872-4898-B63F-A5CD4D4AFE69}" type="pres">
      <dgm:prSet presAssocID="{CB143CD2-C3A2-42E8-BE7A-780D358FF585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D55EF-588F-4C9F-9A96-94965786360E}" type="pres">
      <dgm:prSet presAssocID="{0EBFF1DA-4035-4977-A24E-333AFBA7930A}" presName="node" presStyleLbl="vennNode1" presStyleIdx="4" presStyleCnt="5" custScaleX="112189" custScaleY="115697" custRadScaleRad="117520" custRadScaleInc="-2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64FF11-04C3-4197-8960-165CDD2502AA}" type="presOf" srcId="{CF341932-F225-4344-BAE2-F527E71C4E95}" destId="{287624B1-2B1D-4DF2-8A4F-4AA6CAFD7AD5}" srcOrd="0" destOrd="0" presId="urn:microsoft.com/office/officeart/2005/8/layout/radial3"/>
    <dgm:cxn modelId="{FAE36EC2-1E34-4946-8E0B-2FA59B51A160}" type="presOf" srcId="{30B11427-2B61-4D2C-A9D4-23BB9FC92817}" destId="{80FCE5CC-1DC6-4D71-8CB3-8BB1DAA7B59C}" srcOrd="0" destOrd="0" presId="urn:microsoft.com/office/officeart/2005/8/layout/radial3"/>
    <dgm:cxn modelId="{D1F4C6C0-9B9F-481B-B681-8EC46ADA5290}" type="presOf" srcId="{C53B3E1B-1CF2-43A9-821C-4EE319934199}" destId="{3DED5C86-52D4-4050-BCFF-9E3D0BE25668}" srcOrd="0" destOrd="0" presId="urn:microsoft.com/office/officeart/2005/8/layout/radial3"/>
    <dgm:cxn modelId="{AF0962C0-6DA6-4C92-8AEC-D0B0F12F4C7E}" srcId="{CF341932-F225-4344-BAE2-F527E71C4E95}" destId="{CB143CD2-C3A2-42E8-BE7A-780D358FF585}" srcOrd="2" destOrd="0" parTransId="{50A20EFD-4754-4635-A9CF-7B8551CB95C2}" sibTransId="{A089A4E4-8AAE-4BE5-A47B-B370F7E7703A}"/>
    <dgm:cxn modelId="{9B288317-79A7-4844-987B-34506FFE522B}" type="presOf" srcId="{0EBFF1DA-4035-4977-A24E-333AFBA7930A}" destId="{1F9D55EF-588F-4C9F-9A96-94965786360E}" srcOrd="0" destOrd="0" presId="urn:microsoft.com/office/officeart/2005/8/layout/radial3"/>
    <dgm:cxn modelId="{6D37EE49-5045-44AB-B3E5-E4FCF4DD99EE}" srcId="{CF341932-F225-4344-BAE2-F527E71C4E95}" destId="{F93F5E9C-620E-4C2D-928C-ED5EA10E17E7}" srcOrd="0" destOrd="0" parTransId="{F7AF1518-17A8-4924-ACCE-8D98DFEA7925}" sibTransId="{E5CF519B-4A57-4A0D-9F4C-D94E80499B5B}"/>
    <dgm:cxn modelId="{B35F0D18-6135-4389-AA00-64900865FAC2}" srcId="{CF341932-F225-4344-BAE2-F527E71C4E95}" destId="{0EBFF1DA-4035-4977-A24E-333AFBA7930A}" srcOrd="3" destOrd="0" parTransId="{4FB75A81-E9A5-4F02-9B61-1546D1FED38C}" sibTransId="{2F0D1F84-94E1-4EF2-9DE8-29849CD535B8}"/>
    <dgm:cxn modelId="{12502890-A096-4256-88BE-34895F5F2E99}" srcId="{30B11427-2B61-4D2C-A9D4-23BB9FC92817}" destId="{CF341932-F225-4344-BAE2-F527E71C4E95}" srcOrd="0" destOrd="0" parTransId="{80ADDF37-478A-468E-A046-C921DF99BD72}" sibTransId="{238AC31E-FF2E-472C-B30D-4C9687A94DD7}"/>
    <dgm:cxn modelId="{4ECAC470-77BC-48E4-B4F3-1E168063694D}" type="presOf" srcId="{F93F5E9C-620E-4C2D-928C-ED5EA10E17E7}" destId="{939301EA-A3BD-4012-8625-CCFEB74B5CA0}" srcOrd="0" destOrd="0" presId="urn:microsoft.com/office/officeart/2005/8/layout/radial3"/>
    <dgm:cxn modelId="{2F6022E5-9B7B-41BD-AE86-0793413320F4}" type="presOf" srcId="{CB143CD2-C3A2-42E8-BE7A-780D358FF585}" destId="{15035FF6-1872-4898-B63F-A5CD4D4AFE69}" srcOrd="0" destOrd="0" presId="urn:microsoft.com/office/officeart/2005/8/layout/radial3"/>
    <dgm:cxn modelId="{F29597DE-D1E8-4DE1-AD47-2B2D3D95A30A}" srcId="{CF341932-F225-4344-BAE2-F527E71C4E95}" destId="{C53B3E1B-1CF2-43A9-821C-4EE319934199}" srcOrd="1" destOrd="0" parTransId="{E47E5629-B817-4C31-A0EB-273C2F50459C}" sibTransId="{28E15ACE-698B-4874-8B84-F710FF06F99B}"/>
    <dgm:cxn modelId="{3DD872DD-B62C-4611-B5C1-28C538E94BA6}" type="presParOf" srcId="{80FCE5CC-1DC6-4D71-8CB3-8BB1DAA7B59C}" destId="{B8697E76-FA45-4DD2-AE21-D6D4A37BFCF8}" srcOrd="0" destOrd="0" presId="urn:microsoft.com/office/officeart/2005/8/layout/radial3"/>
    <dgm:cxn modelId="{78808AD6-5FB6-4AD1-AB45-1EE781CEB981}" type="presParOf" srcId="{B8697E76-FA45-4DD2-AE21-D6D4A37BFCF8}" destId="{287624B1-2B1D-4DF2-8A4F-4AA6CAFD7AD5}" srcOrd="0" destOrd="0" presId="urn:microsoft.com/office/officeart/2005/8/layout/radial3"/>
    <dgm:cxn modelId="{3674C8EA-B76A-481B-8088-38CC5C9747A1}" type="presParOf" srcId="{B8697E76-FA45-4DD2-AE21-D6D4A37BFCF8}" destId="{939301EA-A3BD-4012-8625-CCFEB74B5CA0}" srcOrd="1" destOrd="0" presId="urn:microsoft.com/office/officeart/2005/8/layout/radial3"/>
    <dgm:cxn modelId="{83D51C14-0C99-49BD-ADD3-071CAC17B95E}" type="presParOf" srcId="{B8697E76-FA45-4DD2-AE21-D6D4A37BFCF8}" destId="{3DED5C86-52D4-4050-BCFF-9E3D0BE25668}" srcOrd="2" destOrd="0" presId="urn:microsoft.com/office/officeart/2005/8/layout/radial3"/>
    <dgm:cxn modelId="{F70957A6-7567-4118-83A0-9D31ECF57126}" type="presParOf" srcId="{B8697E76-FA45-4DD2-AE21-D6D4A37BFCF8}" destId="{15035FF6-1872-4898-B63F-A5CD4D4AFE69}" srcOrd="3" destOrd="0" presId="urn:microsoft.com/office/officeart/2005/8/layout/radial3"/>
    <dgm:cxn modelId="{C017DAF1-A0E2-4774-B01B-C5104AE44E20}" type="presParOf" srcId="{B8697E76-FA45-4DD2-AE21-D6D4A37BFCF8}" destId="{1F9D55EF-588F-4C9F-9A96-94965786360E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889B1A-9151-40A2-A0D8-7BEB076FC62E}" type="doc">
      <dgm:prSet loTypeId="urn:microsoft.com/office/officeart/2005/8/layout/vList6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2E48586-8AB6-4D6C-827B-F6B04E8FEE19}">
      <dgm:prSet phldrT="[Text]"/>
      <dgm:spPr/>
      <dgm:t>
        <a:bodyPr/>
        <a:lstStyle/>
        <a:p>
          <a:r>
            <a:rPr lang="en-US" dirty="0" smtClean="0"/>
            <a:t>Step - 3</a:t>
          </a:r>
          <a:endParaRPr lang="en-US" dirty="0"/>
        </a:p>
      </dgm:t>
    </dgm:pt>
    <dgm:pt modelId="{308307B8-14C3-478E-B05B-2E4041E2F935}" type="sibTrans" cxnId="{ACECF22F-CFC3-42A0-88CF-A81747C6A3D0}">
      <dgm:prSet/>
      <dgm:spPr/>
      <dgm:t>
        <a:bodyPr/>
        <a:lstStyle/>
        <a:p>
          <a:endParaRPr lang="en-US"/>
        </a:p>
      </dgm:t>
    </dgm:pt>
    <dgm:pt modelId="{E5CE0F8E-81E1-4973-87F0-BE1E92B3A579}" type="parTrans" cxnId="{ACECF22F-CFC3-42A0-88CF-A81747C6A3D0}">
      <dgm:prSet/>
      <dgm:spPr/>
      <dgm:t>
        <a:bodyPr/>
        <a:lstStyle/>
        <a:p>
          <a:endParaRPr lang="en-US"/>
        </a:p>
      </dgm:t>
    </dgm:pt>
    <dgm:pt modelId="{1CD3BEF4-ECA5-4705-B686-A1F55C913429}">
      <dgm:prSet phldrT="[Text]"/>
      <dgm:spPr/>
      <dgm:t>
        <a:bodyPr/>
        <a:lstStyle/>
        <a:p>
          <a:r>
            <a:rPr lang="en-US" dirty="0" smtClean="0"/>
            <a:t>Step - 2</a:t>
          </a:r>
          <a:endParaRPr lang="en-US" dirty="0"/>
        </a:p>
      </dgm:t>
    </dgm:pt>
    <dgm:pt modelId="{D370ED72-6679-4059-8734-8D5E1C03A2D7}" type="sibTrans" cxnId="{A6D33D79-A820-4399-83CA-660AEAA9D906}">
      <dgm:prSet/>
      <dgm:spPr/>
      <dgm:t>
        <a:bodyPr/>
        <a:lstStyle/>
        <a:p>
          <a:endParaRPr lang="en-US"/>
        </a:p>
      </dgm:t>
    </dgm:pt>
    <dgm:pt modelId="{23203F58-4FD5-4BAF-A524-735280669BAA}" type="parTrans" cxnId="{A6D33D79-A820-4399-83CA-660AEAA9D906}">
      <dgm:prSet/>
      <dgm:spPr/>
      <dgm:t>
        <a:bodyPr/>
        <a:lstStyle/>
        <a:p>
          <a:endParaRPr lang="en-US"/>
        </a:p>
      </dgm:t>
    </dgm:pt>
    <dgm:pt modelId="{8230144E-9AEA-410C-9870-21FE63C08FE9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800" dirty="0" smtClean="0"/>
            <a:t>Send a request to the website</a:t>
          </a:r>
          <a:endParaRPr lang="en-US" sz="2800" dirty="0"/>
        </a:p>
      </dgm:t>
    </dgm:pt>
    <dgm:pt modelId="{D5E924D8-9208-4722-879B-80680CE432C6}" type="parTrans" cxnId="{3FB1B052-D477-4FEE-9911-1C212140E99C}">
      <dgm:prSet/>
      <dgm:spPr/>
      <dgm:t>
        <a:bodyPr/>
        <a:lstStyle/>
        <a:p>
          <a:endParaRPr lang="en-US"/>
        </a:p>
      </dgm:t>
    </dgm:pt>
    <dgm:pt modelId="{CA8D373A-45DE-4F10-9F33-1BDAD41695FE}" type="sibTrans" cxnId="{3FB1B052-D477-4FEE-9911-1C212140E99C}">
      <dgm:prSet/>
      <dgm:spPr/>
      <dgm:t>
        <a:bodyPr/>
        <a:lstStyle/>
        <a:p>
          <a:endParaRPr lang="en-US"/>
        </a:p>
      </dgm:t>
    </dgm:pt>
    <dgm:pt modelId="{0471E0C1-8DB2-434F-A1C7-C66A07353630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800" dirty="0" smtClean="0"/>
            <a:t>Parse the html code</a:t>
          </a:r>
          <a:endParaRPr lang="en-US" sz="2800" dirty="0"/>
        </a:p>
      </dgm:t>
    </dgm:pt>
    <dgm:pt modelId="{1E7BC940-C2F2-4AB4-89A5-147CFBEB8283}" type="parTrans" cxnId="{6EB745CC-F477-4FA0-8577-CA3BAA29BD17}">
      <dgm:prSet/>
      <dgm:spPr/>
      <dgm:t>
        <a:bodyPr/>
        <a:lstStyle/>
        <a:p>
          <a:endParaRPr lang="en-US"/>
        </a:p>
      </dgm:t>
    </dgm:pt>
    <dgm:pt modelId="{653CCD25-7D6D-43A1-8DAF-7201A90FBEF3}" type="sibTrans" cxnId="{6EB745CC-F477-4FA0-8577-CA3BAA29BD17}">
      <dgm:prSet/>
      <dgm:spPr/>
      <dgm:t>
        <a:bodyPr/>
        <a:lstStyle/>
        <a:p>
          <a:endParaRPr lang="en-US"/>
        </a:p>
      </dgm:t>
    </dgm:pt>
    <dgm:pt modelId="{61E46394-1937-484E-BBDA-80C05C590BF7}">
      <dgm:prSet/>
      <dgm:spPr/>
      <dgm:t>
        <a:bodyPr/>
        <a:lstStyle/>
        <a:p>
          <a:r>
            <a:rPr lang="en-US" dirty="0" smtClean="0"/>
            <a:t>Step - 4</a:t>
          </a:r>
        </a:p>
      </dgm:t>
    </dgm:pt>
    <dgm:pt modelId="{9460B88F-0816-4AE1-BD04-81E368342624}" type="parTrans" cxnId="{EE3A233C-EB60-4988-BAD8-1B7B5F72CDAC}">
      <dgm:prSet/>
      <dgm:spPr/>
      <dgm:t>
        <a:bodyPr/>
        <a:lstStyle/>
        <a:p>
          <a:endParaRPr lang="en-US"/>
        </a:p>
      </dgm:t>
    </dgm:pt>
    <dgm:pt modelId="{C912499C-8E43-489C-82F9-227E68CA7A57}" type="sibTrans" cxnId="{EE3A233C-EB60-4988-BAD8-1B7B5F72CDAC}">
      <dgm:prSet/>
      <dgm:spPr/>
      <dgm:t>
        <a:bodyPr/>
        <a:lstStyle/>
        <a:p>
          <a:endParaRPr lang="en-US"/>
        </a:p>
      </dgm:t>
    </dgm:pt>
    <dgm:pt modelId="{87750CBB-8E87-4885-8C46-B521D00B42F5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800" dirty="0" smtClean="0"/>
            <a:t>Find the relevant information</a:t>
          </a:r>
          <a:endParaRPr lang="en-US" sz="2800" dirty="0"/>
        </a:p>
      </dgm:t>
    </dgm:pt>
    <dgm:pt modelId="{EAAEC588-5BAE-412E-8D96-D46B957C440E}" type="parTrans" cxnId="{F3AEDFFB-DA20-4EF2-B3F5-96920A5D6D82}">
      <dgm:prSet/>
      <dgm:spPr/>
      <dgm:t>
        <a:bodyPr/>
        <a:lstStyle/>
        <a:p>
          <a:endParaRPr lang="en-US"/>
        </a:p>
      </dgm:t>
    </dgm:pt>
    <dgm:pt modelId="{D191C27F-C28E-43B2-9D6C-AB81DF5E3087}" type="sibTrans" cxnId="{F3AEDFFB-DA20-4EF2-B3F5-96920A5D6D82}">
      <dgm:prSet/>
      <dgm:spPr/>
      <dgm:t>
        <a:bodyPr/>
        <a:lstStyle/>
        <a:p>
          <a:endParaRPr lang="en-US"/>
        </a:p>
      </dgm:t>
    </dgm:pt>
    <dgm:pt modelId="{E53FFAF5-DC39-441D-AA25-B57F2B3ACF51}">
      <dgm:prSet/>
      <dgm:spPr/>
      <dgm:t>
        <a:bodyPr/>
        <a:lstStyle/>
        <a:p>
          <a:endParaRPr lang="en-US" dirty="0" smtClean="0"/>
        </a:p>
      </dgm:t>
    </dgm:pt>
    <dgm:pt modelId="{AE199EA7-4F56-484F-83D9-0E186AF96BC8}" type="parTrans" cxnId="{382D5607-30B6-497C-ABC5-92CC19307F2C}">
      <dgm:prSet/>
      <dgm:spPr/>
      <dgm:t>
        <a:bodyPr/>
        <a:lstStyle/>
        <a:p>
          <a:endParaRPr lang="en-US"/>
        </a:p>
      </dgm:t>
    </dgm:pt>
    <dgm:pt modelId="{836FE30F-8AB2-4974-8AB5-1D586EDE6929}" type="sibTrans" cxnId="{382D5607-30B6-497C-ABC5-92CC19307F2C}">
      <dgm:prSet/>
      <dgm:spPr/>
      <dgm:t>
        <a:bodyPr/>
        <a:lstStyle/>
        <a:p>
          <a:endParaRPr lang="en-US"/>
        </a:p>
      </dgm:t>
    </dgm:pt>
    <dgm:pt modelId="{8DEDEFF2-8A6E-46D7-85AB-2127E062ECAE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800" dirty="0" smtClean="0"/>
            <a:t>Clean the data</a:t>
          </a:r>
          <a:endParaRPr lang="en-US" sz="2800" dirty="0"/>
        </a:p>
      </dgm:t>
    </dgm:pt>
    <dgm:pt modelId="{B9042502-54BB-4240-A532-938F757ADD33}" type="sibTrans" cxnId="{D32699B2-1722-45A9-AAF0-0A1E9161BE65}">
      <dgm:prSet/>
      <dgm:spPr/>
      <dgm:t>
        <a:bodyPr/>
        <a:lstStyle/>
        <a:p>
          <a:endParaRPr lang="en-US"/>
        </a:p>
      </dgm:t>
    </dgm:pt>
    <dgm:pt modelId="{6EBC0498-2CE2-40D7-86C5-110090DB579C}" type="parTrans" cxnId="{D32699B2-1722-45A9-AAF0-0A1E9161BE65}">
      <dgm:prSet/>
      <dgm:spPr/>
      <dgm:t>
        <a:bodyPr/>
        <a:lstStyle/>
        <a:p>
          <a:endParaRPr lang="en-US"/>
        </a:p>
      </dgm:t>
    </dgm:pt>
    <dgm:pt modelId="{A3E670B7-599D-4A73-878E-AC442D5E6440}">
      <dgm:prSet/>
      <dgm:spPr/>
      <dgm:t>
        <a:bodyPr/>
        <a:lstStyle/>
        <a:p>
          <a:endParaRPr lang="en-US" dirty="0"/>
        </a:p>
      </dgm:t>
    </dgm:pt>
    <dgm:pt modelId="{FF7DB74C-2A1E-47E0-A58E-97CFEC7BD882}" type="sibTrans" cxnId="{7542DC71-ED41-49AA-96F5-3CC5457CB303}">
      <dgm:prSet/>
      <dgm:spPr/>
      <dgm:t>
        <a:bodyPr/>
        <a:lstStyle/>
        <a:p>
          <a:endParaRPr lang="en-US"/>
        </a:p>
      </dgm:t>
    </dgm:pt>
    <dgm:pt modelId="{A74A4043-80F4-4F8F-9A75-C811A451BF41}" type="parTrans" cxnId="{7542DC71-ED41-49AA-96F5-3CC5457CB303}">
      <dgm:prSet/>
      <dgm:spPr/>
      <dgm:t>
        <a:bodyPr/>
        <a:lstStyle/>
        <a:p>
          <a:endParaRPr lang="en-US"/>
        </a:p>
      </dgm:t>
    </dgm:pt>
    <dgm:pt modelId="{88754B1C-6962-400C-A930-3B81AE368174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800" dirty="0" smtClean="0"/>
            <a:t>Extract the information</a:t>
          </a:r>
          <a:endParaRPr lang="en-US" sz="2800" dirty="0"/>
        </a:p>
      </dgm:t>
    </dgm:pt>
    <dgm:pt modelId="{4F79EE5F-8197-4434-ADEC-63D355A6B1AE}" type="parTrans" cxnId="{0F040841-759E-4EDE-ADF6-22BEBCAADF03}">
      <dgm:prSet/>
      <dgm:spPr/>
      <dgm:t>
        <a:bodyPr/>
        <a:lstStyle/>
        <a:p>
          <a:endParaRPr lang="en-US"/>
        </a:p>
      </dgm:t>
    </dgm:pt>
    <dgm:pt modelId="{291AE532-D397-4384-8A2D-D89DC4EAD223}" type="sibTrans" cxnId="{0F040841-759E-4EDE-ADF6-22BEBCAADF03}">
      <dgm:prSet/>
      <dgm:spPr/>
      <dgm:t>
        <a:bodyPr/>
        <a:lstStyle/>
        <a:p>
          <a:endParaRPr lang="en-US"/>
        </a:p>
      </dgm:t>
    </dgm:pt>
    <dgm:pt modelId="{6B0F53CF-1002-44FB-A9EF-B66A4FA4CF27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800" dirty="0" smtClean="0"/>
            <a:t>Export the data</a:t>
          </a:r>
          <a:endParaRPr lang="en-US" sz="2800" dirty="0"/>
        </a:p>
      </dgm:t>
    </dgm:pt>
    <dgm:pt modelId="{7519FB71-1DB3-48A1-8B31-5D056C62BEF1}" type="sibTrans" cxnId="{32329B3F-1FDD-4148-9E1C-0164792DE0F2}">
      <dgm:prSet/>
      <dgm:spPr/>
      <dgm:t>
        <a:bodyPr/>
        <a:lstStyle/>
        <a:p>
          <a:endParaRPr lang="en-US"/>
        </a:p>
      </dgm:t>
    </dgm:pt>
    <dgm:pt modelId="{BF2C6F70-DFEE-45DE-B75C-6EE0C3908DC0}" type="parTrans" cxnId="{32329B3F-1FDD-4148-9E1C-0164792DE0F2}">
      <dgm:prSet/>
      <dgm:spPr/>
      <dgm:t>
        <a:bodyPr/>
        <a:lstStyle/>
        <a:p>
          <a:endParaRPr lang="en-US"/>
        </a:p>
      </dgm:t>
    </dgm:pt>
    <dgm:pt modelId="{CF39CEFC-6346-459B-B07F-363A1741B887}">
      <dgm:prSet phldrT="[Text]"/>
      <dgm:spPr/>
      <dgm:t>
        <a:bodyPr/>
        <a:lstStyle/>
        <a:p>
          <a:endParaRPr lang="en-US" dirty="0"/>
        </a:p>
      </dgm:t>
    </dgm:pt>
    <dgm:pt modelId="{06D205BB-DA58-4101-AE94-A9A255CF69AC}" type="sibTrans" cxnId="{EB52F87E-58CF-40A6-B6D7-8704F33FC822}">
      <dgm:prSet/>
      <dgm:spPr/>
      <dgm:t>
        <a:bodyPr/>
        <a:lstStyle/>
        <a:p>
          <a:endParaRPr lang="en-US"/>
        </a:p>
      </dgm:t>
    </dgm:pt>
    <dgm:pt modelId="{FD18EC49-2C8D-4EED-9012-CABDD9E932BC}" type="parTrans" cxnId="{EB52F87E-58CF-40A6-B6D7-8704F33FC822}">
      <dgm:prSet/>
      <dgm:spPr/>
      <dgm:t>
        <a:bodyPr/>
        <a:lstStyle/>
        <a:p>
          <a:endParaRPr lang="en-US"/>
        </a:p>
      </dgm:t>
    </dgm:pt>
    <dgm:pt modelId="{B3E23942-09F5-49D4-AC32-4076099A4206}" type="pres">
      <dgm:prSet presAssocID="{78889B1A-9151-40A2-A0D8-7BEB076FC62E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BAF9EE-8434-4D44-9C6D-382BFDF76101}" type="pres">
      <dgm:prSet presAssocID="{CF39CEFC-6346-459B-B07F-363A1741B887}" presName="linNode" presStyleCnt="0"/>
      <dgm:spPr/>
      <dgm:t>
        <a:bodyPr/>
        <a:lstStyle/>
        <a:p>
          <a:endParaRPr lang="en-US"/>
        </a:p>
      </dgm:t>
    </dgm:pt>
    <dgm:pt modelId="{47F11097-5EAD-4906-BAAC-23EFDB7DD742}" type="pres">
      <dgm:prSet presAssocID="{CF39CEFC-6346-459B-B07F-363A1741B887}" presName="parentShp" presStyleLbl="node1" presStyleIdx="0" presStyleCnt="6" custScaleX="38473" custLinFactNeighborX="85519" custLinFactNeighborY="-63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CAB66C-9A0B-4D3D-8EE4-2BFF04C03F2A}" type="pres">
      <dgm:prSet presAssocID="{CF39CEFC-6346-459B-B07F-363A1741B887}" presName="childShp" presStyleLbl="bgAccFollowNode1" presStyleIdx="0" presStyleCnt="6" custScaleX="55186" custScaleY="79361" custLinFactY="214691" custLinFactNeighborX="-56053" custLinFactNeighborY="3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91C05-4E58-40BD-BB18-BD7523F030FB}" type="pres">
      <dgm:prSet presAssocID="{06D205BB-DA58-4101-AE94-A9A255CF69AC}" presName="spacing" presStyleCnt="0"/>
      <dgm:spPr/>
      <dgm:t>
        <a:bodyPr/>
        <a:lstStyle/>
        <a:p>
          <a:endParaRPr lang="en-US"/>
        </a:p>
      </dgm:t>
    </dgm:pt>
    <dgm:pt modelId="{7D6876B6-123C-4E2A-8ED6-976D347E2581}" type="pres">
      <dgm:prSet presAssocID="{1CD3BEF4-ECA5-4705-B686-A1F55C913429}" presName="linNode" presStyleCnt="0"/>
      <dgm:spPr/>
      <dgm:t>
        <a:bodyPr/>
        <a:lstStyle/>
        <a:p>
          <a:endParaRPr lang="en-US"/>
        </a:p>
      </dgm:t>
    </dgm:pt>
    <dgm:pt modelId="{3E2A2702-1503-470C-9317-C1724A7B7853}" type="pres">
      <dgm:prSet presAssocID="{1CD3BEF4-ECA5-4705-B686-A1F55C913429}" presName="parentShp" presStyleLbl="node1" presStyleIdx="1" presStyleCnt="6" custScaleX="40423" custLinFactNeighborX="-22828" custLinFactNeighborY="-106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CE6DC0-5510-41CB-A7A3-01F53B37A7F4}" type="pres">
      <dgm:prSet presAssocID="{1CD3BEF4-ECA5-4705-B686-A1F55C913429}" presName="childShp" presStyleLbl="bgAccFollowNode1" presStyleIdx="1" presStyleCnt="6" custScaleX="79170" custScaleY="80913" custLinFactY="-16317" custLinFactNeighborX="-16772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18B23-5AA1-4589-9ABD-B7BC126E4179}" type="pres">
      <dgm:prSet presAssocID="{D370ED72-6679-4059-8734-8D5E1C03A2D7}" presName="spacing" presStyleCnt="0"/>
      <dgm:spPr/>
      <dgm:t>
        <a:bodyPr/>
        <a:lstStyle/>
        <a:p>
          <a:endParaRPr lang="en-US"/>
        </a:p>
      </dgm:t>
    </dgm:pt>
    <dgm:pt modelId="{BF8A6FF9-4918-4447-8D7A-4975088102DE}" type="pres">
      <dgm:prSet presAssocID="{B2E48586-8AB6-4D6C-827B-F6B04E8FEE19}" presName="linNode" presStyleCnt="0"/>
      <dgm:spPr/>
      <dgm:t>
        <a:bodyPr/>
        <a:lstStyle/>
        <a:p>
          <a:endParaRPr lang="en-US"/>
        </a:p>
      </dgm:t>
    </dgm:pt>
    <dgm:pt modelId="{B88C34D9-9E99-4E51-B4E7-B6F5981BB31E}" type="pres">
      <dgm:prSet presAssocID="{B2E48586-8AB6-4D6C-827B-F6B04E8FEE19}" presName="parentShp" presStyleLbl="node1" presStyleIdx="2" presStyleCnt="6" custScaleX="39110" custLinFactNeighborX="94353" custLinFactNeighborY="29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EF5B8-C10B-436D-8896-28474B92E5D3}" type="pres">
      <dgm:prSet presAssocID="{B2E48586-8AB6-4D6C-827B-F6B04E8FEE19}" presName="childShp" presStyleLbl="bgAccFollowNode1" presStyleIdx="2" presStyleCnt="6" custScaleX="56058" custScaleY="88662" custLinFactY="-13709" custLinFactNeighborX="-47638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9F9EC2-D8D9-465B-816B-E09E386E35EC}" type="pres">
      <dgm:prSet presAssocID="{308307B8-14C3-478E-B05B-2E4041E2F935}" presName="spacing" presStyleCnt="0"/>
      <dgm:spPr/>
      <dgm:t>
        <a:bodyPr/>
        <a:lstStyle/>
        <a:p>
          <a:endParaRPr lang="en-US"/>
        </a:p>
      </dgm:t>
    </dgm:pt>
    <dgm:pt modelId="{A18E4BAF-2F2D-479B-8A3D-42B2479F52A0}" type="pres">
      <dgm:prSet presAssocID="{61E46394-1937-484E-BBDA-80C05C590BF7}" presName="linNode" presStyleCnt="0"/>
      <dgm:spPr/>
      <dgm:t>
        <a:bodyPr/>
        <a:lstStyle/>
        <a:p>
          <a:endParaRPr lang="en-US"/>
        </a:p>
      </dgm:t>
    </dgm:pt>
    <dgm:pt modelId="{9EC83759-D2D1-4905-9FE6-1FF33724685C}" type="pres">
      <dgm:prSet presAssocID="{61E46394-1937-484E-BBDA-80C05C590BF7}" presName="parentShp" presStyleLbl="node1" presStyleIdx="3" presStyleCnt="6" custScaleX="24512" custScaleY="57273" custLinFactNeighborX="-28453" custLinFactNeighborY="-16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746D80-40A0-422C-90E7-92625867EB56}" type="pres">
      <dgm:prSet presAssocID="{61E46394-1937-484E-BBDA-80C05C590BF7}" presName="childShp" presStyleLbl="bgAccFollowNode1" presStyleIdx="3" presStyleCnt="6" custScaleX="79803" custScaleY="87043" custLinFactY="-18309" custLinFactNeighborX="9312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00C08C-60DC-496F-82EB-2F99EAA17C73}" type="pres">
      <dgm:prSet presAssocID="{C912499C-8E43-489C-82F9-227E68CA7A57}" presName="spacing" presStyleCnt="0"/>
      <dgm:spPr/>
      <dgm:t>
        <a:bodyPr/>
        <a:lstStyle/>
        <a:p>
          <a:endParaRPr lang="en-US"/>
        </a:p>
      </dgm:t>
    </dgm:pt>
    <dgm:pt modelId="{B508F74D-B2FA-4B8C-9918-BD76688D30C5}" type="pres">
      <dgm:prSet presAssocID="{E53FFAF5-DC39-441D-AA25-B57F2B3ACF51}" presName="linNode" presStyleCnt="0"/>
      <dgm:spPr/>
      <dgm:t>
        <a:bodyPr/>
        <a:lstStyle/>
        <a:p>
          <a:endParaRPr lang="en-US"/>
        </a:p>
      </dgm:t>
    </dgm:pt>
    <dgm:pt modelId="{11BA0564-D4DA-484E-9614-ACE41B46F140}" type="pres">
      <dgm:prSet presAssocID="{E53FFAF5-DC39-441D-AA25-B57F2B3ACF51}" presName="parentShp" presStyleLbl="node1" presStyleIdx="4" presStyleCnt="6" custScaleX="38473" custLinFactX="21442" custLinFactNeighborX="100000" custLinFactNeighborY="-231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915E31-53A9-4555-AA57-B042867B740C}" type="pres">
      <dgm:prSet presAssocID="{E53FFAF5-DC39-441D-AA25-B57F2B3ACF51}" presName="childShp" presStyleLbl="bgAccFollowNode1" presStyleIdx="4" presStyleCnt="6" custScaleX="53309" custScaleY="79341" custLinFactNeighborX="27003" custLinFactNeighborY="-162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7B46AA-215F-4D48-B6E8-5376AA9158C6}" type="pres">
      <dgm:prSet presAssocID="{836FE30F-8AB2-4974-8AB5-1D586EDE6929}" presName="spacing" presStyleCnt="0"/>
      <dgm:spPr/>
      <dgm:t>
        <a:bodyPr/>
        <a:lstStyle/>
        <a:p>
          <a:endParaRPr lang="en-US"/>
        </a:p>
      </dgm:t>
    </dgm:pt>
    <dgm:pt modelId="{22229899-6559-40A6-A751-846F2AE37590}" type="pres">
      <dgm:prSet presAssocID="{A3E670B7-599D-4A73-878E-AC442D5E6440}" presName="linNode" presStyleCnt="0"/>
      <dgm:spPr/>
      <dgm:t>
        <a:bodyPr/>
        <a:lstStyle/>
        <a:p>
          <a:endParaRPr lang="en-US"/>
        </a:p>
      </dgm:t>
    </dgm:pt>
    <dgm:pt modelId="{C2CD53E5-B857-4895-A2A3-2D61784F5843}" type="pres">
      <dgm:prSet presAssocID="{A3E670B7-599D-4A73-878E-AC442D5E6440}" presName="parentShp" presStyleLbl="node1" presStyleIdx="5" presStyleCnt="6" custScaleX="39796" custLinFactNeighborX="-30086" custLinFactNeighborY="-30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1E2F9-DC85-43D9-809A-5DAD3B6FC16F}" type="pres">
      <dgm:prSet presAssocID="{A3E670B7-599D-4A73-878E-AC442D5E6440}" presName="childShp" presStyleLbl="bgAccFollowNode1" presStyleIdx="5" presStyleCnt="6" custScaleX="70982" custScaleY="83366" custLinFactY="-100000" custLinFactNeighborX="-55486" custLinFactNeighborY="-1388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27BBEF-D3EA-4293-A9B6-E4D754D74D41}" type="presOf" srcId="{1CD3BEF4-ECA5-4705-B686-A1F55C913429}" destId="{3E2A2702-1503-470C-9317-C1724A7B7853}" srcOrd="0" destOrd="0" presId="urn:microsoft.com/office/officeart/2005/8/layout/vList6"/>
    <dgm:cxn modelId="{93162647-A4DF-416C-BEA4-1CF1A9BF4483}" type="presOf" srcId="{0471E0C1-8DB2-434F-A1C7-C66A07353630}" destId="{7F6EF5B8-C10B-436D-8896-28474B92E5D3}" srcOrd="0" destOrd="0" presId="urn:microsoft.com/office/officeart/2005/8/layout/vList6"/>
    <dgm:cxn modelId="{3226979A-4279-44D0-8A37-29E66D8A640E}" type="presOf" srcId="{8DEDEFF2-8A6E-46D7-85AB-2127E062ECAE}" destId="{EA915E31-53A9-4555-AA57-B042867B740C}" srcOrd="0" destOrd="0" presId="urn:microsoft.com/office/officeart/2005/8/layout/vList6"/>
    <dgm:cxn modelId="{48DD42D1-2DBD-440F-9E23-DF3223F04A00}" type="presOf" srcId="{E53FFAF5-DC39-441D-AA25-B57F2B3ACF51}" destId="{11BA0564-D4DA-484E-9614-ACE41B46F140}" srcOrd="0" destOrd="0" presId="urn:microsoft.com/office/officeart/2005/8/layout/vList6"/>
    <dgm:cxn modelId="{D32699B2-1722-45A9-AAF0-0A1E9161BE65}" srcId="{E53FFAF5-DC39-441D-AA25-B57F2B3ACF51}" destId="{8DEDEFF2-8A6E-46D7-85AB-2127E062ECAE}" srcOrd="0" destOrd="0" parTransId="{6EBC0498-2CE2-40D7-86C5-110090DB579C}" sibTransId="{B9042502-54BB-4240-A532-938F757ADD33}"/>
    <dgm:cxn modelId="{A6D33D79-A820-4399-83CA-660AEAA9D906}" srcId="{78889B1A-9151-40A2-A0D8-7BEB076FC62E}" destId="{1CD3BEF4-ECA5-4705-B686-A1F55C913429}" srcOrd="1" destOrd="0" parTransId="{23203F58-4FD5-4BAF-A524-735280669BAA}" sibTransId="{D370ED72-6679-4059-8734-8D5E1C03A2D7}"/>
    <dgm:cxn modelId="{0F040841-759E-4EDE-ADF6-22BEBCAADF03}" srcId="{A3E670B7-599D-4A73-878E-AC442D5E6440}" destId="{88754B1C-6962-400C-A930-3B81AE368174}" srcOrd="0" destOrd="0" parTransId="{4F79EE5F-8197-4434-ADEC-63D355A6B1AE}" sibTransId="{291AE532-D397-4384-8A2D-D89DC4EAD223}"/>
    <dgm:cxn modelId="{BE2D1E40-CCFB-4246-A47D-96CDE4CA199E}" type="presOf" srcId="{87750CBB-8E87-4885-8C46-B521D00B42F5}" destId="{35746D80-40A0-422C-90E7-92625867EB56}" srcOrd="0" destOrd="0" presId="urn:microsoft.com/office/officeart/2005/8/layout/vList6"/>
    <dgm:cxn modelId="{7542DC71-ED41-49AA-96F5-3CC5457CB303}" srcId="{78889B1A-9151-40A2-A0D8-7BEB076FC62E}" destId="{A3E670B7-599D-4A73-878E-AC442D5E6440}" srcOrd="5" destOrd="0" parTransId="{A74A4043-80F4-4F8F-9A75-C811A451BF41}" sibTransId="{FF7DB74C-2A1E-47E0-A58E-97CFEC7BD882}"/>
    <dgm:cxn modelId="{6EB745CC-F477-4FA0-8577-CA3BAA29BD17}" srcId="{B2E48586-8AB6-4D6C-827B-F6B04E8FEE19}" destId="{0471E0C1-8DB2-434F-A1C7-C66A07353630}" srcOrd="0" destOrd="0" parTransId="{1E7BC940-C2F2-4AB4-89A5-147CFBEB8283}" sibTransId="{653CCD25-7D6D-43A1-8DAF-7201A90FBEF3}"/>
    <dgm:cxn modelId="{EB52F87E-58CF-40A6-B6D7-8704F33FC822}" srcId="{78889B1A-9151-40A2-A0D8-7BEB076FC62E}" destId="{CF39CEFC-6346-459B-B07F-363A1741B887}" srcOrd="0" destOrd="0" parTransId="{FD18EC49-2C8D-4EED-9012-CABDD9E932BC}" sibTransId="{06D205BB-DA58-4101-AE94-A9A255CF69AC}"/>
    <dgm:cxn modelId="{F3AEDFFB-DA20-4EF2-B3F5-96920A5D6D82}" srcId="{61E46394-1937-484E-BBDA-80C05C590BF7}" destId="{87750CBB-8E87-4885-8C46-B521D00B42F5}" srcOrd="0" destOrd="0" parTransId="{EAAEC588-5BAE-412E-8D96-D46B957C440E}" sibTransId="{D191C27F-C28E-43B2-9D6C-AB81DF5E3087}"/>
    <dgm:cxn modelId="{077C5BF3-70E7-4734-872C-B74A5FADF5AA}" type="presOf" srcId="{6B0F53CF-1002-44FB-A9EF-B66A4FA4CF27}" destId="{E8CAB66C-9A0B-4D3D-8EE4-2BFF04C03F2A}" srcOrd="0" destOrd="0" presId="urn:microsoft.com/office/officeart/2005/8/layout/vList6"/>
    <dgm:cxn modelId="{E7EA64EE-F088-4D3A-92FB-3ABC624E2E84}" type="presOf" srcId="{61E46394-1937-484E-BBDA-80C05C590BF7}" destId="{9EC83759-D2D1-4905-9FE6-1FF33724685C}" srcOrd="0" destOrd="0" presId="urn:microsoft.com/office/officeart/2005/8/layout/vList6"/>
    <dgm:cxn modelId="{8A5A41C2-A3D1-4387-AABE-7108B06FFB86}" type="presOf" srcId="{A3E670B7-599D-4A73-878E-AC442D5E6440}" destId="{C2CD53E5-B857-4895-A2A3-2D61784F5843}" srcOrd="0" destOrd="0" presId="urn:microsoft.com/office/officeart/2005/8/layout/vList6"/>
    <dgm:cxn modelId="{3FB1B052-D477-4FEE-9911-1C212140E99C}" srcId="{1CD3BEF4-ECA5-4705-B686-A1F55C913429}" destId="{8230144E-9AEA-410C-9870-21FE63C08FE9}" srcOrd="0" destOrd="0" parTransId="{D5E924D8-9208-4722-879B-80680CE432C6}" sibTransId="{CA8D373A-45DE-4F10-9F33-1BDAD41695FE}"/>
    <dgm:cxn modelId="{ACECF22F-CFC3-42A0-88CF-A81747C6A3D0}" srcId="{78889B1A-9151-40A2-A0D8-7BEB076FC62E}" destId="{B2E48586-8AB6-4D6C-827B-F6B04E8FEE19}" srcOrd="2" destOrd="0" parTransId="{E5CE0F8E-81E1-4973-87F0-BE1E92B3A579}" sibTransId="{308307B8-14C3-478E-B05B-2E4041E2F935}"/>
    <dgm:cxn modelId="{32329B3F-1FDD-4148-9E1C-0164792DE0F2}" srcId="{CF39CEFC-6346-459B-B07F-363A1741B887}" destId="{6B0F53CF-1002-44FB-A9EF-B66A4FA4CF27}" srcOrd="0" destOrd="0" parTransId="{BF2C6F70-DFEE-45DE-B75C-6EE0C3908DC0}" sibTransId="{7519FB71-1DB3-48A1-8B31-5D056C62BEF1}"/>
    <dgm:cxn modelId="{C1C40D87-5EF2-472B-8914-F91012A175C7}" type="presOf" srcId="{88754B1C-6962-400C-A930-3B81AE368174}" destId="{6A81E2F9-DC85-43D9-809A-5DAD3B6FC16F}" srcOrd="0" destOrd="0" presId="urn:microsoft.com/office/officeart/2005/8/layout/vList6"/>
    <dgm:cxn modelId="{0D799890-B655-4A7E-A5D6-A2A6B54B7295}" type="presOf" srcId="{CF39CEFC-6346-459B-B07F-363A1741B887}" destId="{47F11097-5EAD-4906-BAAC-23EFDB7DD742}" srcOrd="0" destOrd="0" presId="urn:microsoft.com/office/officeart/2005/8/layout/vList6"/>
    <dgm:cxn modelId="{6083836C-EB55-4B9A-8CFE-C6B7AD698ACF}" type="presOf" srcId="{B2E48586-8AB6-4D6C-827B-F6B04E8FEE19}" destId="{B88C34D9-9E99-4E51-B4E7-B6F5981BB31E}" srcOrd="0" destOrd="0" presId="urn:microsoft.com/office/officeart/2005/8/layout/vList6"/>
    <dgm:cxn modelId="{382D5607-30B6-497C-ABC5-92CC19307F2C}" srcId="{78889B1A-9151-40A2-A0D8-7BEB076FC62E}" destId="{E53FFAF5-DC39-441D-AA25-B57F2B3ACF51}" srcOrd="4" destOrd="0" parTransId="{AE199EA7-4F56-484F-83D9-0E186AF96BC8}" sibTransId="{836FE30F-8AB2-4974-8AB5-1D586EDE6929}"/>
    <dgm:cxn modelId="{2C0ED17E-8750-4A3F-A3FE-DD6690B9289E}" type="presOf" srcId="{78889B1A-9151-40A2-A0D8-7BEB076FC62E}" destId="{B3E23942-09F5-49D4-AC32-4076099A4206}" srcOrd="0" destOrd="0" presId="urn:microsoft.com/office/officeart/2005/8/layout/vList6"/>
    <dgm:cxn modelId="{EE3A233C-EB60-4988-BAD8-1B7B5F72CDAC}" srcId="{78889B1A-9151-40A2-A0D8-7BEB076FC62E}" destId="{61E46394-1937-484E-BBDA-80C05C590BF7}" srcOrd="3" destOrd="0" parTransId="{9460B88F-0816-4AE1-BD04-81E368342624}" sibTransId="{C912499C-8E43-489C-82F9-227E68CA7A57}"/>
    <dgm:cxn modelId="{0F3B96F1-CE3F-4E51-9AA3-935DEBDC7899}" type="presOf" srcId="{8230144E-9AEA-410C-9870-21FE63C08FE9}" destId="{7CCE6DC0-5510-41CB-A7A3-01F53B37A7F4}" srcOrd="0" destOrd="0" presId="urn:microsoft.com/office/officeart/2005/8/layout/vList6"/>
    <dgm:cxn modelId="{4033AF8D-1E87-44F6-8741-056D41EC11B5}" type="presParOf" srcId="{B3E23942-09F5-49D4-AC32-4076099A4206}" destId="{DCBAF9EE-8434-4D44-9C6D-382BFDF76101}" srcOrd="0" destOrd="0" presId="urn:microsoft.com/office/officeart/2005/8/layout/vList6"/>
    <dgm:cxn modelId="{C11E563A-D768-4762-A20E-298876CA5BAD}" type="presParOf" srcId="{DCBAF9EE-8434-4D44-9C6D-382BFDF76101}" destId="{47F11097-5EAD-4906-BAAC-23EFDB7DD742}" srcOrd="0" destOrd="0" presId="urn:microsoft.com/office/officeart/2005/8/layout/vList6"/>
    <dgm:cxn modelId="{923D4C37-E2A9-406D-B555-397073EC10FE}" type="presParOf" srcId="{DCBAF9EE-8434-4D44-9C6D-382BFDF76101}" destId="{E8CAB66C-9A0B-4D3D-8EE4-2BFF04C03F2A}" srcOrd="1" destOrd="0" presId="urn:microsoft.com/office/officeart/2005/8/layout/vList6"/>
    <dgm:cxn modelId="{3E58F32F-6D54-42D8-A161-4C31A358BCD9}" type="presParOf" srcId="{B3E23942-09F5-49D4-AC32-4076099A4206}" destId="{7BA91C05-4E58-40BD-BB18-BD7523F030FB}" srcOrd="1" destOrd="0" presId="urn:microsoft.com/office/officeart/2005/8/layout/vList6"/>
    <dgm:cxn modelId="{EB26E063-0BC7-4BBD-B045-9605FC2A1886}" type="presParOf" srcId="{B3E23942-09F5-49D4-AC32-4076099A4206}" destId="{7D6876B6-123C-4E2A-8ED6-976D347E2581}" srcOrd="2" destOrd="0" presId="urn:microsoft.com/office/officeart/2005/8/layout/vList6"/>
    <dgm:cxn modelId="{C9F13AA7-8B6D-43D1-9C30-5A617CFA1FB9}" type="presParOf" srcId="{7D6876B6-123C-4E2A-8ED6-976D347E2581}" destId="{3E2A2702-1503-470C-9317-C1724A7B7853}" srcOrd="0" destOrd="0" presId="urn:microsoft.com/office/officeart/2005/8/layout/vList6"/>
    <dgm:cxn modelId="{EB6AF7AD-F187-42E4-B705-774C9F8DA078}" type="presParOf" srcId="{7D6876B6-123C-4E2A-8ED6-976D347E2581}" destId="{7CCE6DC0-5510-41CB-A7A3-01F53B37A7F4}" srcOrd="1" destOrd="0" presId="urn:microsoft.com/office/officeart/2005/8/layout/vList6"/>
    <dgm:cxn modelId="{F7C0F858-8DB7-4075-8A6C-ADE284E24CAF}" type="presParOf" srcId="{B3E23942-09F5-49D4-AC32-4076099A4206}" destId="{4F018B23-5AA1-4589-9ABD-B7BC126E4179}" srcOrd="3" destOrd="0" presId="urn:microsoft.com/office/officeart/2005/8/layout/vList6"/>
    <dgm:cxn modelId="{4F7B8486-B724-4DBD-B754-DE7546985E46}" type="presParOf" srcId="{B3E23942-09F5-49D4-AC32-4076099A4206}" destId="{BF8A6FF9-4918-4447-8D7A-4975088102DE}" srcOrd="4" destOrd="0" presId="urn:microsoft.com/office/officeart/2005/8/layout/vList6"/>
    <dgm:cxn modelId="{8BC14EDC-9B7B-441F-B320-44632CEA6F3F}" type="presParOf" srcId="{BF8A6FF9-4918-4447-8D7A-4975088102DE}" destId="{B88C34D9-9E99-4E51-B4E7-B6F5981BB31E}" srcOrd="0" destOrd="0" presId="urn:microsoft.com/office/officeart/2005/8/layout/vList6"/>
    <dgm:cxn modelId="{B50141C5-3677-484C-8DC7-FBDEE722B144}" type="presParOf" srcId="{BF8A6FF9-4918-4447-8D7A-4975088102DE}" destId="{7F6EF5B8-C10B-436D-8896-28474B92E5D3}" srcOrd="1" destOrd="0" presId="urn:microsoft.com/office/officeart/2005/8/layout/vList6"/>
    <dgm:cxn modelId="{997ED120-D6C4-48A1-9246-70A47A734957}" type="presParOf" srcId="{B3E23942-09F5-49D4-AC32-4076099A4206}" destId="{DB9F9EC2-D8D9-465B-816B-E09E386E35EC}" srcOrd="5" destOrd="0" presId="urn:microsoft.com/office/officeart/2005/8/layout/vList6"/>
    <dgm:cxn modelId="{CA50EAC5-9984-4485-8201-99CC4D0FC466}" type="presParOf" srcId="{B3E23942-09F5-49D4-AC32-4076099A4206}" destId="{A18E4BAF-2F2D-479B-8A3D-42B2479F52A0}" srcOrd="6" destOrd="0" presId="urn:microsoft.com/office/officeart/2005/8/layout/vList6"/>
    <dgm:cxn modelId="{C76A3B62-7EAB-4E53-B823-4C787F754C1B}" type="presParOf" srcId="{A18E4BAF-2F2D-479B-8A3D-42B2479F52A0}" destId="{9EC83759-D2D1-4905-9FE6-1FF33724685C}" srcOrd="0" destOrd="0" presId="urn:microsoft.com/office/officeart/2005/8/layout/vList6"/>
    <dgm:cxn modelId="{1531B675-3F96-4CC5-9530-804CED580D14}" type="presParOf" srcId="{A18E4BAF-2F2D-479B-8A3D-42B2479F52A0}" destId="{35746D80-40A0-422C-90E7-92625867EB56}" srcOrd="1" destOrd="0" presId="urn:microsoft.com/office/officeart/2005/8/layout/vList6"/>
    <dgm:cxn modelId="{BD1852CE-0C0F-4B5F-BAE1-E534F439EEE3}" type="presParOf" srcId="{B3E23942-09F5-49D4-AC32-4076099A4206}" destId="{9E00C08C-60DC-496F-82EB-2F99EAA17C73}" srcOrd="7" destOrd="0" presId="urn:microsoft.com/office/officeart/2005/8/layout/vList6"/>
    <dgm:cxn modelId="{D26B9562-A20B-46AF-9518-0B4B41A22159}" type="presParOf" srcId="{B3E23942-09F5-49D4-AC32-4076099A4206}" destId="{B508F74D-B2FA-4B8C-9918-BD76688D30C5}" srcOrd="8" destOrd="0" presId="urn:microsoft.com/office/officeart/2005/8/layout/vList6"/>
    <dgm:cxn modelId="{87146C24-7395-4E8E-BE4E-77C8DD6919B1}" type="presParOf" srcId="{B508F74D-B2FA-4B8C-9918-BD76688D30C5}" destId="{11BA0564-D4DA-484E-9614-ACE41B46F140}" srcOrd="0" destOrd="0" presId="urn:microsoft.com/office/officeart/2005/8/layout/vList6"/>
    <dgm:cxn modelId="{B7BCEDC0-B166-46F0-9828-EEAB2F0F9B00}" type="presParOf" srcId="{B508F74D-B2FA-4B8C-9918-BD76688D30C5}" destId="{EA915E31-53A9-4555-AA57-B042867B740C}" srcOrd="1" destOrd="0" presId="urn:microsoft.com/office/officeart/2005/8/layout/vList6"/>
    <dgm:cxn modelId="{C9A00CBB-354A-4822-A0DA-56398C55FD27}" type="presParOf" srcId="{B3E23942-09F5-49D4-AC32-4076099A4206}" destId="{3B7B46AA-215F-4D48-B6E8-5376AA9158C6}" srcOrd="9" destOrd="0" presId="urn:microsoft.com/office/officeart/2005/8/layout/vList6"/>
    <dgm:cxn modelId="{D01C2E1B-0CE7-4D98-B11D-852A52338973}" type="presParOf" srcId="{B3E23942-09F5-49D4-AC32-4076099A4206}" destId="{22229899-6559-40A6-A751-846F2AE37590}" srcOrd="10" destOrd="0" presId="urn:microsoft.com/office/officeart/2005/8/layout/vList6"/>
    <dgm:cxn modelId="{47D56F77-5E22-4E74-8308-59FF9CE7261B}" type="presParOf" srcId="{22229899-6559-40A6-A751-846F2AE37590}" destId="{C2CD53E5-B857-4895-A2A3-2D61784F5843}" srcOrd="0" destOrd="0" presId="urn:microsoft.com/office/officeart/2005/8/layout/vList6"/>
    <dgm:cxn modelId="{3CB47800-FF1E-45F3-93EC-9A5FF22ADD5D}" type="presParOf" srcId="{22229899-6559-40A6-A751-846F2AE37590}" destId="{6A81E2F9-DC85-43D9-809A-5DAD3B6FC16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574BE0-A256-4DF6-B37E-19D62D3FB39D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E9F8E2FB-8A97-478E-9D18-B6C72B6ABB3F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smtClean="0"/>
            <a:t>Univariate</a:t>
          </a:r>
          <a:endParaRPr lang="en-US" dirty="0"/>
        </a:p>
      </dgm:t>
    </dgm:pt>
    <dgm:pt modelId="{3A10AE7C-FE92-4DA3-884C-E5DAD323AE88}" type="parTrans" cxnId="{5B2F8C55-815E-48BE-BAEF-6892363EAAC8}">
      <dgm:prSet/>
      <dgm:spPr/>
      <dgm:t>
        <a:bodyPr/>
        <a:lstStyle/>
        <a:p>
          <a:endParaRPr lang="en-US"/>
        </a:p>
      </dgm:t>
    </dgm:pt>
    <dgm:pt modelId="{B517336C-02A7-4060-9686-4AF6D6164CC7}" type="sibTrans" cxnId="{5B2F8C55-815E-48BE-BAEF-6892363EAAC8}">
      <dgm:prSet/>
      <dgm:spPr/>
      <dgm:t>
        <a:bodyPr/>
        <a:lstStyle/>
        <a:p>
          <a:endParaRPr lang="en-US"/>
        </a:p>
      </dgm:t>
    </dgm:pt>
    <dgm:pt modelId="{F32FAE20-6BEA-4696-B037-69FB74BD211D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smtClean="0"/>
            <a:t>Bivariate</a:t>
          </a:r>
          <a:endParaRPr lang="en-US" dirty="0"/>
        </a:p>
      </dgm:t>
    </dgm:pt>
    <dgm:pt modelId="{7A29F59C-A520-4E53-B165-9857AF9BC07A}" type="parTrans" cxnId="{A279DC95-6C04-407B-818C-56335FC3198A}">
      <dgm:prSet/>
      <dgm:spPr/>
      <dgm:t>
        <a:bodyPr/>
        <a:lstStyle/>
        <a:p>
          <a:endParaRPr lang="en-US"/>
        </a:p>
      </dgm:t>
    </dgm:pt>
    <dgm:pt modelId="{4D31CCE0-6971-49E2-AD78-9437AB174F12}" type="sibTrans" cxnId="{A279DC95-6C04-407B-818C-56335FC3198A}">
      <dgm:prSet/>
      <dgm:spPr/>
      <dgm:t>
        <a:bodyPr/>
        <a:lstStyle/>
        <a:p>
          <a:endParaRPr lang="en-US"/>
        </a:p>
      </dgm:t>
    </dgm:pt>
    <dgm:pt modelId="{53D56257-CAF6-477D-AF20-D691676DDE24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smtClean="0"/>
            <a:t>Multivariate</a:t>
          </a:r>
          <a:endParaRPr lang="en-US" dirty="0"/>
        </a:p>
      </dgm:t>
    </dgm:pt>
    <dgm:pt modelId="{DF54FC1B-8313-42DB-B4E0-54D6994BC1F3}" type="parTrans" cxnId="{CAB89956-F3CE-4CE8-B75D-BE9F0B6C0E85}">
      <dgm:prSet/>
      <dgm:spPr/>
      <dgm:t>
        <a:bodyPr/>
        <a:lstStyle/>
        <a:p>
          <a:endParaRPr lang="en-US"/>
        </a:p>
      </dgm:t>
    </dgm:pt>
    <dgm:pt modelId="{BBCFAB3A-281C-4E8F-A3E5-BE5155215564}" type="sibTrans" cxnId="{CAB89956-F3CE-4CE8-B75D-BE9F0B6C0E85}">
      <dgm:prSet/>
      <dgm:spPr/>
      <dgm:t>
        <a:bodyPr/>
        <a:lstStyle/>
        <a:p>
          <a:endParaRPr lang="en-US"/>
        </a:p>
      </dgm:t>
    </dgm:pt>
    <dgm:pt modelId="{8822D908-2DC2-49F9-9E08-257B893CDB68}" type="pres">
      <dgm:prSet presAssocID="{BD574BE0-A256-4DF6-B37E-19D62D3FB39D}" presName="compositeShape" presStyleCnt="0">
        <dgm:presLayoutVars>
          <dgm:dir/>
          <dgm:resizeHandles/>
        </dgm:presLayoutVars>
      </dgm:prSet>
      <dgm:spPr/>
    </dgm:pt>
    <dgm:pt modelId="{628892C6-9E74-4859-8769-06BDBFDA6A29}" type="pres">
      <dgm:prSet presAssocID="{BD574BE0-A256-4DF6-B37E-19D62D3FB39D}" presName="pyramid" presStyleLbl="node1" presStyleIdx="0" presStyleCnt="1" custScaleX="153961" custLinFactNeighborX="-3715" custLinFactNeighborY="-393"/>
      <dgm:spPr>
        <a:solidFill>
          <a:schemeClr val="accent4">
            <a:lumMod val="60000"/>
            <a:lumOff val="40000"/>
          </a:schemeClr>
        </a:solidFill>
      </dgm:spPr>
    </dgm:pt>
    <dgm:pt modelId="{13677BE3-2AC4-408A-B7F0-1F27EDE381C4}" type="pres">
      <dgm:prSet presAssocID="{BD574BE0-A256-4DF6-B37E-19D62D3FB39D}" presName="theList" presStyleCnt="0"/>
      <dgm:spPr/>
    </dgm:pt>
    <dgm:pt modelId="{C7AF42FC-6737-41C3-8813-2223022626DD}" type="pres">
      <dgm:prSet presAssocID="{E9F8E2FB-8A97-478E-9D18-B6C72B6ABB3F}" presName="aNode" presStyleLbl="fgAcc1" presStyleIdx="0" presStyleCnt="3" custScaleX="1379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6BDAA-7ED7-48EE-8199-700DE3DFB78F}" type="pres">
      <dgm:prSet presAssocID="{E9F8E2FB-8A97-478E-9D18-B6C72B6ABB3F}" presName="aSpace" presStyleCnt="0"/>
      <dgm:spPr/>
    </dgm:pt>
    <dgm:pt modelId="{71A67F56-8B1D-4A74-9ECA-1240C68A6515}" type="pres">
      <dgm:prSet presAssocID="{F32FAE20-6BEA-4696-B037-69FB74BD211D}" presName="aNode" presStyleLbl="fgAcc1" presStyleIdx="1" presStyleCnt="3" custScaleX="1385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761CA-0E69-4467-A62F-1A6E5855241A}" type="pres">
      <dgm:prSet presAssocID="{F32FAE20-6BEA-4696-B037-69FB74BD211D}" presName="aSpace" presStyleCnt="0"/>
      <dgm:spPr/>
    </dgm:pt>
    <dgm:pt modelId="{0B10B82F-6457-439B-BA92-6A0E652EF811}" type="pres">
      <dgm:prSet presAssocID="{53D56257-CAF6-477D-AF20-D691676DDE24}" presName="aNode" presStyleLbl="fgAcc1" presStyleIdx="2" presStyleCnt="3" custScaleX="1393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2496C-DB60-46B4-B47F-DA33309B5889}" type="pres">
      <dgm:prSet presAssocID="{53D56257-CAF6-477D-AF20-D691676DDE24}" presName="aSpace" presStyleCnt="0"/>
      <dgm:spPr/>
    </dgm:pt>
  </dgm:ptLst>
  <dgm:cxnLst>
    <dgm:cxn modelId="{7A85309F-7908-4BA6-B54C-559E91B19C7F}" type="presOf" srcId="{E9F8E2FB-8A97-478E-9D18-B6C72B6ABB3F}" destId="{C7AF42FC-6737-41C3-8813-2223022626DD}" srcOrd="0" destOrd="0" presId="urn:microsoft.com/office/officeart/2005/8/layout/pyramid2"/>
    <dgm:cxn modelId="{5B2F8C55-815E-48BE-BAEF-6892363EAAC8}" srcId="{BD574BE0-A256-4DF6-B37E-19D62D3FB39D}" destId="{E9F8E2FB-8A97-478E-9D18-B6C72B6ABB3F}" srcOrd="0" destOrd="0" parTransId="{3A10AE7C-FE92-4DA3-884C-E5DAD323AE88}" sibTransId="{B517336C-02A7-4060-9686-4AF6D6164CC7}"/>
    <dgm:cxn modelId="{A279DC95-6C04-407B-818C-56335FC3198A}" srcId="{BD574BE0-A256-4DF6-B37E-19D62D3FB39D}" destId="{F32FAE20-6BEA-4696-B037-69FB74BD211D}" srcOrd="1" destOrd="0" parTransId="{7A29F59C-A520-4E53-B165-9857AF9BC07A}" sibTransId="{4D31CCE0-6971-49E2-AD78-9437AB174F12}"/>
    <dgm:cxn modelId="{9184960D-2F49-4239-A230-AE333325D9A8}" type="presOf" srcId="{53D56257-CAF6-477D-AF20-D691676DDE24}" destId="{0B10B82F-6457-439B-BA92-6A0E652EF811}" srcOrd="0" destOrd="0" presId="urn:microsoft.com/office/officeart/2005/8/layout/pyramid2"/>
    <dgm:cxn modelId="{CAB89956-F3CE-4CE8-B75D-BE9F0B6C0E85}" srcId="{BD574BE0-A256-4DF6-B37E-19D62D3FB39D}" destId="{53D56257-CAF6-477D-AF20-D691676DDE24}" srcOrd="2" destOrd="0" parTransId="{DF54FC1B-8313-42DB-B4E0-54D6994BC1F3}" sibTransId="{BBCFAB3A-281C-4E8F-A3E5-BE5155215564}"/>
    <dgm:cxn modelId="{2438FF0E-F7AF-43E7-9105-ACDCA4ABE45D}" type="presOf" srcId="{BD574BE0-A256-4DF6-B37E-19D62D3FB39D}" destId="{8822D908-2DC2-49F9-9E08-257B893CDB68}" srcOrd="0" destOrd="0" presId="urn:microsoft.com/office/officeart/2005/8/layout/pyramid2"/>
    <dgm:cxn modelId="{1F1D7241-20F0-4D1C-A4BA-E9D503CBABC6}" type="presOf" srcId="{F32FAE20-6BEA-4696-B037-69FB74BD211D}" destId="{71A67F56-8B1D-4A74-9ECA-1240C68A6515}" srcOrd="0" destOrd="0" presId="urn:microsoft.com/office/officeart/2005/8/layout/pyramid2"/>
    <dgm:cxn modelId="{2BE8C92F-6A25-44D2-A328-F65C75B8E845}" type="presParOf" srcId="{8822D908-2DC2-49F9-9E08-257B893CDB68}" destId="{628892C6-9E74-4859-8769-06BDBFDA6A29}" srcOrd="0" destOrd="0" presId="urn:microsoft.com/office/officeart/2005/8/layout/pyramid2"/>
    <dgm:cxn modelId="{E77091AB-5C99-4D46-B5D0-84ED03E11C6A}" type="presParOf" srcId="{8822D908-2DC2-49F9-9E08-257B893CDB68}" destId="{13677BE3-2AC4-408A-B7F0-1F27EDE381C4}" srcOrd="1" destOrd="0" presId="urn:microsoft.com/office/officeart/2005/8/layout/pyramid2"/>
    <dgm:cxn modelId="{B5EA049C-33AE-45FF-8BC6-6BC90BF5E65C}" type="presParOf" srcId="{13677BE3-2AC4-408A-B7F0-1F27EDE381C4}" destId="{C7AF42FC-6737-41C3-8813-2223022626DD}" srcOrd="0" destOrd="0" presId="urn:microsoft.com/office/officeart/2005/8/layout/pyramid2"/>
    <dgm:cxn modelId="{78393D9D-BDE6-465A-A7AA-41A3387753F6}" type="presParOf" srcId="{13677BE3-2AC4-408A-B7F0-1F27EDE381C4}" destId="{B9A6BDAA-7ED7-48EE-8199-700DE3DFB78F}" srcOrd="1" destOrd="0" presId="urn:microsoft.com/office/officeart/2005/8/layout/pyramid2"/>
    <dgm:cxn modelId="{7B9231FB-E9EC-45AA-BB20-A2242C9A9596}" type="presParOf" srcId="{13677BE3-2AC4-408A-B7F0-1F27EDE381C4}" destId="{71A67F56-8B1D-4A74-9ECA-1240C68A6515}" srcOrd="2" destOrd="0" presId="urn:microsoft.com/office/officeart/2005/8/layout/pyramid2"/>
    <dgm:cxn modelId="{18E2273A-721E-4823-9B1B-29E862121662}" type="presParOf" srcId="{13677BE3-2AC4-408A-B7F0-1F27EDE381C4}" destId="{79D761CA-0E69-4467-A62F-1A6E5855241A}" srcOrd="3" destOrd="0" presId="urn:microsoft.com/office/officeart/2005/8/layout/pyramid2"/>
    <dgm:cxn modelId="{DF105027-78DC-45C7-8327-8FC73B91F936}" type="presParOf" srcId="{13677BE3-2AC4-408A-B7F0-1F27EDE381C4}" destId="{0B10B82F-6457-439B-BA92-6A0E652EF811}" srcOrd="4" destOrd="0" presId="urn:microsoft.com/office/officeart/2005/8/layout/pyramid2"/>
    <dgm:cxn modelId="{088A9B4E-0AB4-4570-AB41-52B39F514769}" type="presParOf" srcId="{13677BE3-2AC4-408A-B7F0-1F27EDE381C4}" destId="{9072496C-DB60-46B4-B47F-DA33309B588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624B1-2B1D-4DF2-8A4F-4AA6CAFD7AD5}">
      <dsp:nvSpPr>
        <dsp:cNvPr id="0" name=""/>
        <dsp:cNvSpPr/>
      </dsp:nvSpPr>
      <dsp:spPr>
        <a:xfrm>
          <a:off x="1454877" y="1275331"/>
          <a:ext cx="2827104" cy="28271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Doctor </a:t>
          </a:r>
          <a:endParaRPr lang="en-US" sz="5300" kern="1200" dirty="0"/>
        </a:p>
      </dsp:txBody>
      <dsp:txXfrm>
        <a:off x="1868897" y="1689351"/>
        <a:ext cx="1999064" cy="1999064"/>
      </dsp:txXfrm>
    </dsp:sp>
    <dsp:sp modelId="{939301EA-A3BD-4012-8625-CCFEB74B5CA0}">
      <dsp:nvSpPr>
        <dsp:cNvPr id="0" name=""/>
        <dsp:cNvSpPr/>
      </dsp:nvSpPr>
      <dsp:spPr>
        <a:xfrm>
          <a:off x="1933346" y="-88231"/>
          <a:ext cx="1904705" cy="17684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Fee</a:t>
          </a:r>
          <a:endParaRPr lang="en-US" sz="2400" kern="1200" dirty="0"/>
        </a:p>
      </dsp:txBody>
      <dsp:txXfrm>
        <a:off x="2212284" y="170759"/>
        <a:ext cx="1346829" cy="1250515"/>
      </dsp:txXfrm>
    </dsp:sp>
    <dsp:sp modelId="{3DED5C86-52D4-4050-BCFF-9E3D0BE25668}">
      <dsp:nvSpPr>
        <dsp:cNvPr id="0" name=""/>
        <dsp:cNvSpPr/>
      </dsp:nvSpPr>
      <dsp:spPr>
        <a:xfrm>
          <a:off x="3947574" y="1688159"/>
          <a:ext cx="1841222" cy="191677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Experience</a:t>
          </a:r>
          <a:endParaRPr lang="en-US" sz="2000" kern="1200" dirty="0"/>
        </a:p>
      </dsp:txBody>
      <dsp:txXfrm>
        <a:off x="4217215" y="1968864"/>
        <a:ext cx="1301940" cy="1355366"/>
      </dsp:txXfrm>
    </dsp:sp>
    <dsp:sp modelId="{15035FF6-1872-4898-B63F-A5CD4D4AFE69}">
      <dsp:nvSpPr>
        <dsp:cNvPr id="0" name=""/>
        <dsp:cNvSpPr/>
      </dsp:nvSpPr>
      <dsp:spPr>
        <a:xfrm>
          <a:off x="2178922" y="3771430"/>
          <a:ext cx="1413552" cy="14135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City</a:t>
          </a:r>
          <a:endParaRPr lang="en-US" sz="2400" kern="1200" dirty="0"/>
        </a:p>
      </dsp:txBody>
      <dsp:txXfrm>
        <a:off x="2385932" y="3978440"/>
        <a:ext cx="999532" cy="999532"/>
      </dsp:txXfrm>
    </dsp:sp>
    <dsp:sp modelId="{1F9D55EF-588F-4C9F-9A96-94965786360E}">
      <dsp:nvSpPr>
        <dsp:cNvPr id="0" name=""/>
        <dsp:cNvSpPr/>
      </dsp:nvSpPr>
      <dsp:spPr>
        <a:xfrm>
          <a:off x="0" y="1828025"/>
          <a:ext cx="1585850" cy="163543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Availability</a:t>
          </a:r>
          <a:endParaRPr lang="en-US" sz="2000" kern="1200" dirty="0"/>
        </a:p>
      </dsp:txBody>
      <dsp:txXfrm>
        <a:off x="232242" y="2067529"/>
        <a:ext cx="1121366" cy="1156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AB66C-9A0B-4D3D-8EE4-2BFF04C03F2A}">
      <dsp:nvSpPr>
        <dsp:cNvPr id="0" name=""/>
        <dsp:cNvSpPr/>
      </dsp:nvSpPr>
      <dsp:spPr>
        <a:xfrm>
          <a:off x="2069725" y="4902534"/>
          <a:ext cx="3661361" cy="74039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Export the data</a:t>
          </a:r>
          <a:endParaRPr lang="en-US" sz="2800" kern="1200" dirty="0"/>
        </a:p>
      </dsp:txBody>
      <dsp:txXfrm>
        <a:off x="2069725" y="4995083"/>
        <a:ext cx="3383714" cy="555293"/>
      </dsp:txXfrm>
    </dsp:sp>
    <dsp:sp modelId="{47F11097-5EAD-4906-BAAC-23EFDB7DD742}">
      <dsp:nvSpPr>
        <dsp:cNvPr id="0" name=""/>
        <dsp:cNvSpPr/>
      </dsp:nvSpPr>
      <dsp:spPr>
        <a:xfrm>
          <a:off x="8521128" y="0"/>
          <a:ext cx="1701682" cy="93294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8566670" y="45542"/>
        <a:ext cx="1610598" cy="841857"/>
      </dsp:txXfrm>
    </dsp:sp>
    <dsp:sp modelId="{7CCE6DC0-5510-41CB-A7A3-01F53B37A7F4}">
      <dsp:nvSpPr>
        <dsp:cNvPr id="0" name=""/>
        <dsp:cNvSpPr/>
      </dsp:nvSpPr>
      <dsp:spPr>
        <a:xfrm>
          <a:off x="3054651" y="34594"/>
          <a:ext cx="5252600" cy="75487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2143370"/>
              <a:satOff val="-2759"/>
              <a:lumOff val="-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Send a request to the website</a:t>
          </a:r>
          <a:endParaRPr lang="en-US" sz="2800" kern="1200" dirty="0"/>
        </a:p>
      </dsp:txBody>
      <dsp:txXfrm>
        <a:off x="3054651" y="128953"/>
        <a:ext cx="4969523" cy="566153"/>
      </dsp:txXfrm>
    </dsp:sp>
    <dsp:sp modelId="{3E2A2702-1503-470C-9317-C1724A7B7853}">
      <dsp:nvSpPr>
        <dsp:cNvPr id="0" name=""/>
        <dsp:cNvSpPr/>
      </dsp:nvSpPr>
      <dsp:spPr>
        <a:xfrm>
          <a:off x="494011" y="931669"/>
          <a:ext cx="1787932" cy="932941"/>
        </a:xfrm>
        <a:prstGeom prst="roundRect">
          <a:avLst/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Step - 2</a:t>
          </a:r>
          <a:endParaRPr lang="en-US" sz="2200" kern="1200" dirty="0"/>
        </a:p>
      </dsp:txBody>
      <dsp:txXfrm>
        <a:off x="539553" y="977211"/>
        <a:ext cx="1696848" cy="841857"/>
      </dsp:txXfrm>
    </dsp:sp>
    <dsp:sp modelId="{7F6EF5B8-C10B-436D-8896-28474B92E5D3}">
      <dsp:nvSpPr>
        <dsp:cNvPr id="0" name=""/>
        <dsp:cNvSpPr/>
      </dsp:nvSpPr>
      <dsp:spPr>
        <a:xfrm>
          <a:off x="2427085" y="1049014"/>
          <a:ext cx="3719215" cy="82716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4286740"/>
              <a:satOff val="-5517"/>
              <a:lumOff val="-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Parse the html code</a:t>
          </a:r>
          <a:endParaRPr lang="en-US" sz="2800" kern="1200" dirty="0"/>
        </a:p>
      </dsp:txBody>
      <dsp:txXfrm>
        <a:off x="2427085" y="1152410"/>
        <a:ext cx="3409029" cy="620373"/>
      </dsp:txXfrm>
    </dsp:sp>
    <dsp:sp modelId="{B88C34D9-9E99-4E51-B4E7-B6F5981BB31E}">
      <dsp:nvSpPr>
        <dsp:cNvPr id="0" name=""/>
        <dsp:cNvSpPr/>
      </dsp:nvSpPr>
      <dsp:spPr>
        <a:xfrm>
          <a:off x="9064213" y="2084719"/>
          <a:ext cx="1729857" cy="932941"/>
        </a:xfrm>
        <a:prstGeom prst="roundRect">
          <a:avLst/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Step - 3</a:t>
          </a:r>
          <a:endParaRPr lang="en-US" sz="2200" kern="1200" dirty="0"/>
        </a:p>
      </dsp:txBody>
      <dsp:txXfrm>
        <a:off x="9109755" y="2130261"/>
        <a:ext cx="1638773" cy="841857"/>
      </dsp:txXfrm>
    </dsp:sp>
    <dsp:sp modelId="{35746D80-40A0-422C-90E7-92625867EB56}">
      <dsp:nvSpPr>
        <dsp:cNvPr id="0" name=""/>
        <dsp:cNvSpPr/>
      </dsp:nvSpPr>
      <dsp:spPr>
        <a:xfrm>
          <a:off x="3835486" y="1979446"/>
          <a:ext cx="5294597" cy="8120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6430110"/>
              <a:satOff val="-8276"/>
              <a:lumOff val="-6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Find the relevant information</a:t>
          </a:r>
          <a:endParaRPr lang="en-US" sz="2800" kern="1200" dirty="0"/>
        </a:p>
      </dsp:txBody>
      <dsp:txXfrm>
        <a:off x="3835486" y="2080954"/>
        <a:ext cx="4990075" cy="609045"/>
      </dsp:txXfrm>
    </dsp:sp>
    <dsp:sp modelId="{9EC83759-D2D1-4905-9FE6-1FF33724685C}">
      <dsp:nvSpPr>
        <dsp:cNvPr id="0" name=""/>
        <dsp:cNvSpPr/>
      </dsp:nvSpPr>
      <dsp:spPr>
        <a:xfrm>
          <a:off x="451693" y="3065931"/>
          <a:ext cx="1084179" cy="534323"/>
        </a:xfrm>
        <a:prstGeom prst="roundRect">
          <a:avLst/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Step - 4</a:t>
          </a:r>
        </a:p>
      </dsp:txBody>
      <dsp:txXfrm>
        <a:off x="477776" y="3092014"/>
        <a:ext cx="1032013" cy="482157"/>
      </dsp:txXfrm>
    </dsp:sp>
    <dsp:sp modelId="{EA915E31-53A9-4555-AA57-B042867B740C}">
      <dsp:nvSpPr>
        <dsp:cNvPr id="0" name=""/>
        <dsp:cNvSpPr/>
      </dsp:nvSpPr>
      <dsp:spPr>
        <a:xfrm>
          <a:off x="5805604" y="3933647"/>
          <a:ext cx="3536830" cy="74020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8573481"/>
              <a:satOff val="-11034"/>
              <a:lumOff val="-8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Clean the data</a:t>
          </a:r>
          <a:endParaRPr lang="en-US" sz="2800" kern="1200" dirty="0"/>
        </a:p>
      </dsp:txBody>
      <dsp:txXfrm>
        <a:off x="5805604" y="4026173"/>
        <a:ext cx="3259253" cy="555153"/>
      </dsp:txXfrm>
    </dsp:sp>
    <dsp:sp modelId="{11BA0564-D4DA-484E-9614-ACE41B46F140}">
      <dsp:nvSpPr>
        <dsp:cNvPr id="0" name=""/>
        <dsp:cNvSpPr/>
      </dsp:nvSpPr>
      <dsp:spPr>
        <a:xfrm>
          <a:off x="9355958" y="3772812"/>
          <a:ext cx="1701682" cy="932941"/>
        </a:xfrm>
        <a:prstGeom prst="roundRect">
          <a:avLst/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 smtClean="0"/>
        </a:p>
      </dsp:txBody>
      <dsp:txXfrm>
        <a:off x="9401500" y="3818354"/>
        <a:ext cx="1610598" cy="841857"/>
      </dsp:txXfrm>
    </dsp:sp>
    <dsp:sp modelId="{6A81E2F9-DC85-43D9-809A-5DAD3B6FC16F}">
      <dsp:nvSpPr>
        <dsp:cNvPr id="0" name=""/>
        <dsp:cNvSpPr/>
      </dsp:nvSpPr>
      <dsp:spPr>
        <a:xfrm>
          <a:off x="1600062" y="2863968"/>
          <a:ext cx="4709360" cy="77775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Extract the information</a:t>
          </a:r>
          <a:endParaRPr lang="en-US" sz="2800" kern="1200" dirty="0"/>
        </a:p>
      </dsp:txBody>
      <dsp:txXfrm>
        <a:off x="1600062" y="2961188"/>
        <a:ext cx="4417702" cy="583317"/>
      </dsp:txXfrm>
    </dsp:sp>
    <dsp:sp modelId="{C2CD53E5-B857-4895-A2A3-2D61784F5843}">
      <dsp:nvSpPr>
        <dsp:cNvPr id="0" name=""/>
        <dsp:cNvSpPr/>
      </dsp:nvSpPr>
      <dsp:spPr>
        <a:xfrm>
          <a:off x="297959" y="4725747"/>
          <a:ext cx="1760199" cy="932941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343501" y="4771289"/>
        <a:ext cx="1669115" cy="8418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892C6-9E74-4859-8769-06BDBFDA6A29}">
      <dsp:nvSpPr>
        <dsp:cNvPr id="0" name=""/>
        <dsp:cNvSpPr/>
      </dsp:nvSpPr>
      <dsp:spPr>
        <a:xfrm>
          <a:off x="26672" y="0"/>
          <a:ext cx="2933515" cy="3101836"/>
        </a:xfrm>
        <a:prstGeom prst="triangl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F42FC-6737-41C3-8813-2223022626DD}">
      <dsp:nvSpPr>
        <dsp:cNvPr id="0" name=""/>
        <dsp:cNvSpPr/>
      </dsp:nvSpPr>
      <dsp:spPr>
        <a:xfrm>
          <a:off x="1329150" y="311849"/>
          <a:ext cx="1708615" cy="734262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Univariate</a:t>
          </a:r>
          <a:endParaRPr lang="en-US" sz="2300" kern="1200" dirty="0"/>
        </a:p>
      </dsp:txBody>
      <dsp:txXfrm>
        <a:off x="1364994" y="347693"/>
        <a:ext cx="1636927" cy="662574"/>
      </dsp:txXfrm>
    </dsp:sp>
    <dsp:sp modelId="{71A67F56-8B1D-4A74-9ECA-1240C68A6515}">
      <dsp:nvSpPr>
        <dsp:cNvPr id="0" name=""/>
        <dsp:cNvSpPr/>
      </dsp:nvSpPr>
      <dsp:spPr>
        <a:xfrm>
          <a:off x="1325664" y="1137895"/>
          <a:ext cx="1715587" cy="734262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Bivariate</a:t>
          </a:r>
          <a:endParaRPr lang="en-US" sz="2200" kern="1200" dirty="0"/>
        </a:p>
      </dsp:txBody>
      <dsp:txXfrm>
        <a:off x="1361508" y="1173739"/>
        <a:ext cx="1643899" cy="662574"/>
      </dsp:txXfrm>
    </dsp:sp>
    <dsp:sp modelId="{0B10B82F-6457-439B-BA92-6A0E652EF811}">
      <dsp:nvSpPr>
        <dsp:cNvPr id="0" name=""/>
        <dsp:cNvSpPr/>
      </dsp:nvSpPr>
      <dsp:spPr>
        <a:xfrm>
          <a:off x="1320524" y="1963940"/>
          <a:ext cx="1725867" cy="734262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Multivariate</a:t>
          </a:r>
          <a:endParaRPr lang="en-US" sz="2200" kern="1200" dirty="0"/>
        </a:p>
      </dsp:txBody>
      <dsp:txXfrm>
        <a:off x="1356368" y="1999784"/>
        <a:ext cx="1654179" cy="662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73F87-393C-4FA1-9080-7A94CEBB4DF9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1B5D9-BED8-42AD-834E-74E6AA02F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6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7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9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60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859280"/>
            <a:ext cx="85344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12192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29000"/>
            <a:ext cx="85344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88D38747-4367-4BD2-8D51-C97E202738E2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438401"/>
            <a:ext cx="85344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410268"/>
            <a:ext cx="83312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503680"/>
            <a:ext cx="83312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828800" y="2438400"/>
            <a:ext cx="41656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6197600" y="2438400"/>
            <a:ext cx="41656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828800" y="2819400"/>
            <a:ext cx="41656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197600" y="2819400"/>
            <a:ext cx="41656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362201"/>
            <a:ext cx="4167717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359152"/>
            <a:ext cx="4169833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2" y="1676400"/>
            <a:ext cx="37591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2" y="2275840"/>
            <a:ext cx="37591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828800" y="1676400"/>
            <a:ext cx="43688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04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950720" y="1847088"/>
            <a:ext cx="4120896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1676400"/>
            <a:ext cx="37592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2000" y="1905000"/>
            <a:ext cx="39624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2276856"/>
            <a:ext cx="37592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209041"/>
            <a:ext cx="17272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27200" y="1219200"/>
            <a:ext cx="69088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6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62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0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8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9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1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3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2954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057401"/>
            <a:ext cx="85344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406400" y="6356351"/>
            <a:ext cx="284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962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900160" y="636422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hdphoto" Target="../media/hdphoto2.wdp"/><Relationship Id="rId5" Type="http://schemas.openxmlformats.org/officeDocument/2006/relationships/diagramColors" Target="../diagrams/colors2.xml"/><Relationship Id="rId10" Type="http://schemas.openxmlformats.org/officeDocument/2006/relationships/image" Target="../media/image23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png"/><Relationship Id="rId1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8" b="21570"/>
          <a:stretch/>
        </p:blipFill>
        <p:spPr bwMode="auto">
          <a:xfrm>
            <a:off x="1328468" y="974785"/>
            <a:ext cx="9204385" cy="48049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5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1016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sz="4400" u="sng" dirty="0" smtClean="0">
                <a:solidFill>
                  <a:srgbClr val="FF0000"/>
                </a:solidFill>
                <a:latin typeface="Algerian" pitchFamily="82" charset="0"/>
              </a:rPr>
              <a:t>DATA CLEANING</a:t>
            </a:r>
            <a:endParaRPr lang="en-US" sz="4400" u="sng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0029" y="962199"/>
            <a:ext cx="5788323" cy="496881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It 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could involve several tasks, such as: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Removing duplicate or redundant entries from the database.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Correcting spelling mistakes, typos, or formatting errors in the data.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Standardizing data formats or values to ensure consistency across the database.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Removing incomplete or inconsistent data entries.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Checking the accuracy of the data and correcting any errors.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Verifying the authenticity of the data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and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removing any fraudulent entries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04" y="5627734"/>
            <a:ext cx="4548996" cy="1950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t="3515" r="3120" b="12933"/>
          <a:stretch/>
        </p:blipFill>
        <p:spPr>
          <a:xfrm>
            <a:off x="94891" y="1293962"/>
            <a:ext cx="5954321" cy="4813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04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19" y="5829859"/>
            <a:ext cx="4152181" cy="1780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0ADDC-0C15-4175-B00E-2F907AEEA738}"/>
              </a:ext>
            </a:extLst>
          </p:cNvPr>
          <p:cNvSpPr txBox="1"/>
          <p:nvPr/>
        </p:nvSpPr>
        <p:spPr>
          <a:xfrm>
            <a:off x="66855" y="1441131"/>
            <a:ext cx="6530197" cy="37856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 smtClean="0">
                <a:ln/>
                <a:solidFill>
                  <a:schemeClr val="tx2">
                    <a:lumMod val="60000"/>
                    <a:lumOff val="40000"/>
                  </a:schemeClr>
                </a:solidFill>
              </a:rPr>
              <a:t>Filling null values: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 smtClean="0">
              <a:ln/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ln/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2400" b="1" dirty="0">
              <a:ln/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 algn="r">
              <a:buFont typeface="Wingdings" pitchFamily="2" charset="2"/>
              <a:buChar char="Ø"/>
            </a:pPr>
            <a:endParaRPr lang="en-US" sz="2400" b="1" dirty="0" smtClean="0">
              <a:ln/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 algn="r">
              <a:buFont typeface="Wingdings" pitchFamily="2" charset="2"/>
              <a:buChar char="Ø"/>
            </a:pPr>
            <a:r>
              <a:rPr lang="en-US" sz="2400" b="1" dirty="0" smtClean="0">
                <a:ln/>
                <a:solidFill>
                  <a:schemeClr val="tx2">
                    <a:lumMod val="60000"/>
                    <a:lumOff val="40000"/>
                  </a:schemeClr>
                </a:solidFill>
              </a:rPr>
              <a:t>Dropping unwanted data: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ln/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2400" b="1" dirty="0" smtClean="0">
              <a:ln/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2400" b="1" dirty="0" smtClean="0">
              <a:ln/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 smtClean="0">
                <a:ln/>
                <a:solidFill>
                  <a:schemeClr val="tx2">
                    <a:lumMod val="60000"/>
                    <a:lumOff val="40000"/>
                  </a:schemeClr>
                </a:solidFill>
              </a:rPr>
              <a:t>Type Casting: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44186" r="45449" b="9746"/>
          <a:stretch/>
        </p:blipFill>
        <p:spPr bwMode="auto">
          <a:xfrm>
            <a:off x="6927010" y="707886"/>
            <a:ext cx="4993441" cy="3088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1746" y="353943"/>
            <a:ext cx="5003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>
                <a:solidFill>
                  <a:srgbClr val="FF0000"/>
                </a:solidFill>
              </a:rPr>
              <a:t>From the DataFrame:</a:t>
            </a:r>
            <a:endParaRPr lang="en-US" sz="4000" i="1" u="sng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84" y="1549950"/>
            <a:ext cx="2095500" cy="1394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1" y="2808657"/>
            <a:ext cx="2072640" cy="1409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3" t="34717" r="5304" b="13887"/>
          <a:stretch/>
        </p:blipFill>
        <p:spPr>
          <a:xfrm>
            <a:off x="2365550" y="4957766"/>
            <a:ext cx="3061428" cy="1639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60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4148"/>
            <a:ext cx="8610600" cy="1293028"/>
          </a:xfrm>
        </p:spPr>
        <p:txBody>
          <a:bodyPr/>
          <a:lstStyle/>
          <a:p>
            <a:pPr algn="l"/>
            <a:r>
              <a:rPr lang="en-US" u="sng" dirty="0" smtClean="0">
                <a:solidFill>
                  <a:srgbClr val="FF0000"/>
                </a:solidFill>
                <a:latin typeface="Algerian" pitchFamily="82" charset="0"/>
              </a:rPr>
              <a:t>DATA ANALYSIS:</a:t>
            </a:r>
            <a:endParaRPr lang="en-US" u="sng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189" y="1570006"/>
            <a:ext cx="63662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There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are several types of data analysis, some of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which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are: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Descriptive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analysis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Mean, Median, Mode, Standard Deviation, Frequency distribution.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Exploratory analysis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Scatter plots, Histogram, Boxplots, Heatmaps.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Inferential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analysis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Hypothesis testing, Confinence intervals, Regression analysis.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Prescriptive analysis –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Optimaization, Simulation and Decision Analysis.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Predictive analysis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Regression Analysis, Decision trees and Neural networks.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Diagnostic analysis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Root cause analysis, Hypothesis testing and Statistical process control.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77701700"/>
              </p:ext>
            </p:extLst>
          </p:nvPr>
        </p:nvGraphicFramePr>
        <p:xfrm>
          <a:off x="7536411" y="2533450"/>
          <a:ext cx="3143849" cy="3101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7432894" y="5179923"/>
            <a:ext cx="3029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u="sng" cap="none" spc="50" dirty="0" smtClean="0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Exploratory Analysis</a:t>
            </a:r>
            <a:endParaRPr lang="en-US" sz="2000" b="1" u="sng" cap="none" spc="50" dirty="0">
              <a:ln w="11430"/>
              <a:solidFill>
                <a:schemeClr val="accent3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789" y="5650302"/>
            <a:ext cx="4227728" cy="1812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7" y="90578"/>
            <a:ext cx="5184476" cy="22626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393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3B5EF2-2343-F241-ACCE-D11D6C82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Percentage of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Cities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with Respect to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Doctors 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98D8BB9-C83D-1914-E592-95D9047AB3D7}"/>
              </a:ext>
            </a:extLst>
          </p:cNvPr>
          <p:cNvSpPr txBox="1"/>
          <p:nvPr/>
        </p:nvSpPr>
        <p:spPr>
          <a:xfrm>
            <a:off x="6095998" y="2622599"/>
            <a:ext cx="57234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i="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Most of the </a:t>
            </a:r>
            <a:r>
              <a:rPr lang="en-US" sz="200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Doctors are in </a:t>
            </a:r>
            <a:r>
              <a:rPr lang="en-US" sz="2000" i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  </a:t>
            </a:r>
            <a:r>
              <a:rPr lang="en-US" sz="200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Bangalore</a:t>
            </a:r>
            <a:r>
              <a:rPr lang="en-US" sz="2000" i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 with :</a:t>
            </a:r>
            <a:r>
              <a:rPr lang="en-US" sz="200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14.93</a:t>
            </a:r>
            <a:r>
              <a:rPr lang="en-US" sz="2000" i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% </a:t>
            </a:r>
            <a:r>
              <a:rPr lang="en-US" sz="2000" i="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and tops in the </a:t>
            </a:r>
            <a:r>
              <a:rPr lang="en-US" sz="200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Doctors</a:t>
            </a:r>
            <a:r>
              <a:rPr lang="en-US" sz="2000" i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 List.</a:t>
            </a:r>
            <a:endParaRPr lang="en-US" sz="2000" i="0" dirty="0">
              <a:ln w="0"/>
              <a:effectLst>
                <a:reflection blurRad="6350" stA="53000" endA="300" endPos="35500" dir="5400000" sy="-90000" algn="bl" rotWithShape="0"/>
              </a:effectLst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i="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 </a:t>
            </a:r>
            <a:r>
              <a:rPr lang="en-US" sz="200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Doctors in Kolkata and Hyderabad</a:t>
            </a:r>
            <a:r>
              <a:rPr lang="en-US" sz="2000" i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 </a:t>
            </a:r>
            <a:r>
              <a:rPr lang="en-US" sz="200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are in the </a:t>
            </a:r>
            <a:r>
              <a:rPr lang="en-US" sz="2000" i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takes </a:t>
            </a:r>
            <a:r>
              <a:rPr lang="en-US" sz="2000" i="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the second </a:t>
            </a:r>
            <a:r>
              <a:rPr lang="en-US" sz="200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highest </a:t>
            </a:r>
            <a:r>
              <a:rPr lang="en-US" sz="2000" i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 </a:t>
            </a:r>
            <a:r>
              <a:rPr lang="en-US" sz="2000" i="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with : 24.9</a:t>
            </a:r>
            <a:r>
              <a:rPr lang="en-US" sz="2000" i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%.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Doctors in Mumbai and Pune are in the least number with:13.78%.</a:t>
            </a:r>
            <a:endParaRPr lang="en-US" sz="2000" i="0" dirty="0">
              <a:ln w="0"/>
              <a:effectLst>
                <a:reflection blurRad="6350" stA="53000" endA="300" endPos="35500" dir="5400000" sy="-90000" algn="bl" rotWithShape="0"/>
              </a:effectLst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3" y="1372822"/>
            <a:ext cx="5433060" cy="5113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619" y="5736566"/>
            <a:ext cx="4047381" cy="17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398" y="-172528"/>
            <a:ext cx="8610600" cy="1293028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No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Doctors in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each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ity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4" y="937572"/>
            <a:ext cx="8389620" cy="5181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TextBox 3"/>
          <p:cNvSpPr txBox="1"/>
          <p:nvPr/>
        </p:nvSpPr>
        <p:spPr>
          <a:xfrm>
            <a:off x="0" y="3027872"/>
            <a:ext cx="430887" cy="138885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vert="vert270"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No Of Doctors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83479" y="5749840"/>
            <a:ext cx="1595886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Cities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3230" y="1217763"/>
            <a:ext cx="23463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 per Plot, It is clear that no city is without Doctor.</a:t>
            </a:r>
          </a:p>
          <a:p>
            <a:endParaRPr lang="en-US" sz="2400" dirty="0"/>
          </a:p>
          <a:p>
            <a:r>
              <a:rPr lang="en-US" sz="2400" dirty="0" smtClean="0"/>
              <a:t>And Bangalore city has More no of doctors i.e.., approximately 158 Doctors.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609" y="5895686"/>
            <a:ext cx="3893389" cy="16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122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D4CB36-9A74-3245-8372-15097BF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124983"/>
            <a:ext cx="11364157" cy="1293028"/>
          </a:xfrm>
          <a:noFill/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Count of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Doctors in cities with respect to Specialization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8E20DCBD-218A-6484-84E5-1D14248C8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861" y="1140018"/>
            <a:ext cx="3382392" cy="5100320"/>
          </a:xfrm>
        </p:spPr>
        <p:txBody>
          <a:bodyPr>
            <a:normAutofit lnSpcReduction="10000"/>
          </a:bodyPr>
          <a:lstStyle/>
          <a:p>
            <a:r>
              <a:rPr lang="en-IN" sz="24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We can conclude </a:t>
            </a:r>
            <a:r>
              <a:rPr lang="en-IN" sz="2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that,In most of the cities </a:t>
            </a:r>
            <a:r>
              <a:rPr lang="en-IN" sz="2400" i="1" u="sng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Dermatologists</a:t>
            </a:r>
            <a:r>
              <a:rPr lang="en-IN" sz="2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 are more in number. followed </a:t>
            </a:r>
            <a:r>
              <a:rPr lang="en-IN" sz="24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by  </a:t>
            </a:r>
            <a:r>
              <a:rPr lang="en-IN" sz="2400" i="1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Dentists  ,  Gynecologists , General Physician , Ayurveda , Homeopath and </a:t>
            </a:r>
          </a:p>
          <a:p>
            <a:r>
              <a:rPr lang="en-IN" sz="2400" i="1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ENT are </a:t>
            </a:r>
            <a:r>
              <a:rPr lang="en-IN" sz="2400" i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IN" sz="2400" i="1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in least no of Doctors in most of the cities .</a:t>
            </a:r>
            <a:endParaRPr lang="en-IN" sz="2400" dirty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1872808"/>
            <a:ext cx="8389620" cy="363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557" y="5831203"/>
            <a:ext cx="4104443" cy="17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393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7C9E0F-EFF9-9905-571F-B6197F9B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903" y="0"/>
            <a:ext cx="10520680" cy="1293028"/>
          </a:xfrm>
        </p:spPr>
        <p:txBody>
          <a:bodyPr/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Specialization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Vs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Experience  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A4A0E7-6EF3-4993-0A8E-923CBA9C1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667" y="1425951"/>
            <a:ext cx="4164703" cy="45961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Finding Specialists having highest Experience.</a:t>
            </a:r>
            <a:endParaRPr lang="en-US" sz="2400" dirty="0"/>
          </a:p>
          <a:p>
            <a:r>
              <a:rPr lang="en-US" sz="2400" dirty="0"/>
              <a:t>When we relate </a:t>
            </a:r>
            <a:r>
              <a:rPr lang="en-US" sz="2400" dirty="0" smtClean="0"/>
              <a:t>Specialization </a:t>
            </a:r>
            <a:r>
              <a:rPr lang="en-US" sz="2400" dirty="0"/>
              <a:t>with </a:t>
            </a:r>
            <a:r>
              <a:rPr lang="en-US" sz="2400" dirty="0" smtClean="0"/>
              <a:t>Experience </a:t>
            </a:r>
            <a:endParaRPr lang="en-US" sz="2400" dirty="0"/>
          </a:p>
          <a:p>
            <a:r>
              <a:rPr lang="en-US" sz="2400" dirty="0" smtClean="0"/>
              <a:t>ENT Specialists has maximum experience </a:t>
            </a:r>
            <a:r>
              <a:rPr lang="en-US" sz="2400" dirty="0"/>
              <a:t>than any other </a:t>
            </a:r>
            <a:r>
              <a:rPr lang="en-US" sz="2400" dirty="0" smtClean="0"/>
              <a:t>Specialists.</a:t>
            </a:r>
            <a:endParaRPr lang="en-US" sz="2400" dirty="0"/>
          </a:p>
          <a:p>
            <a:r>
              <a:rPr lang="en-US" sz="2400" dirty="0" smtClean="0"/>
              <a:t>Second </a:t>
            </a:r>
            <a:r>
              <a:rPr lang="en-US" sz="2400" dirty="0"/>
              <a:t>highest </a:t>
            </a:r>
            <a:r>
              <a:rPr lang="en-US" sz="2400" dirty="0" smtClean="0"/>
              <a:t>Experience is for General Physician.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630"/>
            <a:ext cx="6461760" cy="5771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91" y="6022087"/>
            <a:ext cx="3577409" cy="15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1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9ECB55-E0C0-F70A-2247-C73D9E405CEE}"/>
              </a:ext>
            </a:extLst>
          </p:cNvPr>
          <p:cNvSpPr txBox="1"/>
          <p:nvPr/>
        </p:nvSpPr>
        <p:spPr>
          <a:xfrm>
            <a:off x="1839917" y="2057401"/>
            <a:ext cx="37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As per the plot No of subscribes </a:t>
            </a:r>
          </a:p>
          <a:p>
            <a:r>
              <a:rPr lang="en-IN" dirty="0">
                <a:solidFill>
                  <a:schemeClr val="bg1"/>
                </a:solidFill>
              </a:rPr>
              <a:t>Are more in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Music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Education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Entertainment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DB3FB8-EC8B-26A2-1BAA-E01BA0136558}"/>
              </a:ext>
            </a:extLst>
          </p:cNvPr>
          <p:cNvSpPr txBox="1"/>
          <p:nvPr/>
        </p:nvSpPr>
        <p:spPr>
          <a:xfrm>
            <a:off x="7411496" y="2057401"/>
            <a:ext cx="3677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As per no of views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Music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Education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Shows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These three category makes on Top 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0" y="1632289"/>
            <a:ext cx="6200615" cy="4446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3358188" y="2169527"/>
            <a:ext cx="2098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As per the plot,Most of 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the Doctors consultation fee is same i.e…, ₹500/-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05" y="1012823"/>
            <a:ext cx="5372100" cy="3825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7651629" y="1569362"/>
            <a:ext cx="2432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As per the plot,It is clear that </a:t>
            </a:r>
            <a:r>
              <a:rPr lang="en-US" dirty="0"/>
              <a:t>most</a:t>
            </a: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 of the Doctors Sucess_rate is 100%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87" y="5874589"/>
            <a:ext cx="3569714" cy="15305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177" y="300188"/>
            <a:ext cx="8496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rial Rounded MT Bold" pitchFamily="34" charset="0"/>
              </a:rPr>
              <a:t>Maximum Consultation_Fee and Maximum Success_rate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0100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  <p:bldP spid="10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8" y="1026975"/>
            <a:ext cx="6353283" cy="5546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7384212" y="1388852"/>
            <a:ext cx="38818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 we  relational plot,We can clearly conclude that,</a:t>
            </a:r>
          </a:p>
          <a:p>
            <a:endParaRPr lang="en-US" sz="2400" dirty="0" smtClean="0"/>
          </a:p>
          <a:p>
            <a:r>
              <a:rPr lang="en-US" sz="2400" dirty="0" smtClean="0"/>
              <a:t>In Mumbai,General physician has more Consultation Fee.</a:t>
            </a:r>
          </a:p>
          <a:p>
            <a:endParaRPr lang="en-US" sz="2400" dirty="0" smtClean="0"/>
          </a:p>
          <a:p>
            <a:r>
              <a:rPr lang="en-US" sz="2400" dirty="0" smtClean="0"/>
              <a:t>And also in the same city,Dermatologist has 0 Consultation fee.</a:t>
            </a:r>
          </a:p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31320" y="0"/>
            <a:ext cx="11412747" cy="1293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Variations of Consultation fee in each city 	with respec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doctors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93" y="5960854"/>
            <a:ext cx="3577407" cy="15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686" y="0"/>
            <a:ext cx="9910314" cy="1293028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Correlation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over 2-dimensional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area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36" y="1137896"/>
            <a:ext cx="6522720" cy="50825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94430" y="1577843"/>
            <a:ext cx="45633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a graphical representation of data in which values are represented as colors.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It is commonly used to display the distribution and intensity of data over a two-dimensional area or grid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By this heatmap,it is clear that the correlation between Consultation fee and Experience is more than others.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91" y="5874589"/>
            <a:ext cx="3621609" cy="15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9454"/>
            <a:ext cx="12191999" cy="3740313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rgbClr val="0070C0"/>
                </a:solidFill>
                <a:latin typeface="Baskerville Old Face" pitchFamily="18" charset="0"/>
              </a:rPr>
              <a:t>                  </a:t>
            </a:r>
            <a:r>
              <a:rPr lang="en-US" sz="3200" cap="none" dirty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SemiBold" panose="020B0502040204020203" pitchFamily="34" charset="0"/>
              </a:rPr>
              <a:t>Project on</a:t>
            </a:r>
            <a:r>
              <a:rPr lang="en-US" sz="4400" b="1" dirty="0">
                <a:solidFill>
                  <a:srgbClr val="0070C0"/>
                </a:solidFill>
                <a:latin typeface="Baskerville Old Face" pitchFamily="18" charset="0"/>
              </a:rPr>
              <a:t/>
            </a:r>
            <a:br>
              <a:rPr lang="en-US" sz="4400" b="1" dirty="0">
                <a:solidFill>
                  <a:srgbClr val="0070C0"/>
                </a:solidFill>
                <a:latin typeface="Baskerville Old Face" pitchFamily="18" charset="0"/>
              </a:rPr>
            </a:br>
            <a:r>
              <a:rPr lang="en-US" sz="4800" b="1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 SemiCondensed" panose="020B0502040204020203" pitchFamily="34" charset="0"/>
              </a:rPr>
              <a:t>Analysis On Doctor Availability</a:t>
            </a:r>
            <a:r>
              <a:rPr lang="en-US" sz="5400" b="1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 SemiCondensed" panose="020B0502040204020203" pitchFamily="34" charset="0"/>
              </a:rPr>
              <a:t> </a:t>
            </a:r>
            <a:endParaRPr lang="en-US" dirty="0">
              <a:solidFill>
                <a:schemeClr val="tx1">
                  <a:lumMod val="6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278" y="4096035"/>
            <a:ext cx="6821417" cy="144973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sz="2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By</a:t>
            </a:r>
            <a:r>
              <a:rPr lang="en-US" sz="1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</a:t>
            </a:r>
            <a:r>
              <a:rPr lang="en-IN" sz="2400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inherit"/>
              </a:rPr>
              <a:t>Vasundhara </a:t>
            </a:r>
            <a:r>
              <a:rPr lang="en-IN" sz="2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inherit"/>
              </a:rPr>
              <a:t>C</a:t>
            </a:r>
            <a:r>
              <a:rPr lang="en-IN" sz="2400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inherit"/>
              </a:rPr>
              <a:t>haitanya</a:t>
            </a:r>
            <a:endParaRPr lang="en-IN" sz="2400" i="0" dirty="0">
              <a:ln w="0"/>
              <a:solidFill>
                <a:schemeClr val="accent6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inherit"/>
            </a:endParaRPr>
          </a:p>
          <a:p>
            <a:r>
              <a:rPr lang="en-IN" sz="16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inherit"/>
              </a:rPr>
              <a:t>                                       &amp;</a:t>
            </a:r>
          </a:p>
          <a:p>
            <a:r>
              <a:rPr lang="en-IN" sz="1600" i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inherit"/>
              </a:rPr>
              <a:t>                                         </a:t>
            </a:r>
            <a:r>
              <a:rPr lang="en-IN" sz="1600" i="0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inherit"/>
              </a:rPr>
              <a:t>			</a:t>
            </a:r>
            <a:r>
              <a:rPr lang="en-IN" sz="2400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inherit"/>
              </a:rPr>
              <a:t>Sravya </a:t>
            </a:r>
            <a:r>
              <a:rPr lang="en-IN" sz="2400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inherit"/>
              </a:rPr>
              <a:t>Degala</a:t>
            </a:r>
            <a:r>
              <a:rPr lang="en-IN" sz="2400" b="0" i="0" dirty="0" smtClean="0">
                <a:solidFill>
                  <a:schemeClr val="accent6">
                    <a:lumMod val="50000"/>
                  </a:schemeClr>
                </a:solidFill>
                <a:effectLst/>
                <a:latin typeface="inherit"/>
              </a:rPr>
              <a:t/>
            </a:r>
            <a:br>
              <a:rPr lang="en-IN" sz="2400" b="0" i="0" dirty="0" smtClean="0">
                <a:solidFill>
                  <a:schemeClr val="accent6">
                    <a:lumMod val="50000"/>
                  </a:schemeClr>
                </a:solidFill>
                <a:effectLst/>
                <a:latin typeface="inherit"/>
              </a:rPr>
            </a:br>
            <a:endParaRPr lang="en-IN" sz="2400" b="0" i="0" dirty="0">
              <a:solidFill>
                <a:schemeClr val="accent6">
                  <a:lumMod val="50000"/>
                </a:schemeClr>
              </a:solidFill>
              <a:effectLst/>
              <a:latin typeface="inherit"/>
            </a:endParaRPr>
          </a:p>
          <a:p>
            <a:endParaRPr lang="en-IN" sz="1600" b="1" i="0" dirty="0">
              <a:solidFill>
                <a:schemeClr val="accent6">
                  <a:lumMod val="50000"/>
                </a:schemeClr>
              </a:solidFill>
              <a:effectLst/>
              <a:latin typeface="gg sans"/>
            </a:endParaRPr>
          </a:p>
          <a:p>
            <a:pPr algn="l"/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Google Shape;98;p1">
            <a:extLst>
              <a:ext uri="{FF2B5EF4-FFF2-40B4-BE49-F238E27FC236}">
                <a16:creationId xmlns:a16="http://schemas.microsoft.com/office/drawing/2014/main" xmlns="" id="{6F77A8AF-1847-43C4-AAD8-B2F7B13D10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8564"/>
          <a:stretch/>
        </p:blipFill>
        <p:spPr>
          <a:xfrm>
            <a:off x="9040483" y="0"/>
            <a:ext cx="3151517" cy="785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03" t="30509" r="24703" b="33690"/>
          <a:stretch/>
        </p:blipFill>
        <p:spPr>
          <a:xfrm>
            <a:off x="8149086" y="2600019"/>
            <a:ext cx="2415396" cy="1197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238" y="-98269"/>
            <a:ext cx="8610600" cy="1293028"/>
          </a:xfrm>
        </p:spPr>
        <p:txBody>
          <a:bodyPr>
            <a:normAutofit/>
          </a:bodyPr>
          <a:lstStyle/>
          <a:p>
            <a:pPr algn="r"/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Algerian" pitchFamily="82" charset="0"/>
              </a:rPr>
              <a:t>Expert Roundup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7811"/>
            <a:ext cx="489390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Q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 How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can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know which specialists are  In Hyderabad? </a:t>
            </a:r>
          </a:p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A: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0" t="6034" r="42063" b="21848"/>
          <a:stretch/>
        </p:blipFill>
        <p:spPr bwMode="auto">
          <a:xfrm>
            <a:off x="4695060" y="193877"/>
            <a:ext cx="1121434" cy="259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1" t="6275" r="991" b="60183"/>
          <a:stretch/>
        </p:blipFill>
        <p:spPr bwMode="auto">
          <a:xfrm>
            <a:off x="5589477" y="196856"/>
            <a:ext cx="1012457" cy="76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48343" y="1122191"/>
            <a:ext cx="4339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Q: Which Specialist in Hyderabad has least Consultation_Fee?</a:t>
            </a:r>
          </a:p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 :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9477" y="4858187"/>
            <a:ext cx="29416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Q: Does  Experience effects Consultation_Fee?</a:t>
            </a:r>
          </a:p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A: Yes, it is positively correlated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562860" y="3033636"/>
            <a:ext cx="3629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Q: How can I get clear view about no of doctors according to their Specialization?</a:t>
            </a:r>
          </a:p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A: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49045" r="64198" b="30225"/>
          <a:stretch/>
        </p:blipFill>
        <p:spPr bwMode="auto">
          <a:xfrm>
            <a:off x="9297116" y="4108902"/>
            <a:ext cx="2613804" cy="1216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8023" y="4256330"/>
            <a:ext cx="4462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Q: What kind of information I  can find about a doctor ?</a:t>
            </a:r>
          </a:p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A:Education, Experience, Specialization, Fee, Success_rate, Availabilty to help you make an informed choice. 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2614" y="2949365"/>
            <a:ext cx="4985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Q: which Doctors are Available today itself?</a:t>
            </a:r>
          </a:p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A: All the Doctors of all Specializations are available today.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05" y="5952226"/>
            <a:ext cx="3760895" cy="1612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81" y="1138000"/>
            <a:ext cx="712470" cy="1024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618" y="1492153"/>
            <a:ext cx="1744552" cy="1744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t="4030" r="2627" b="12520"/>
          <a:stretch/>
        </p:blipFill>
        <p:spPr>
          <a:xfrm>
            <a:off x="9631963" y="1805399"/>
            <a:ext cx="1147313" cy="11180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621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700" y="-181155"/>
            <a:ext cx="8610600" cy="1293028"/>
          </a:xfrm>
        </p:spPr>
        <p:txBody>
          <a:bodyPr/>
          <a:lstStyle/>
          <a:p>
            <a:r>
              <a:rPr lang="en-US" i="1" u="sng" dirty="0" smtClean="0">
                <a:solidFill>
                  <a:schemeClr val="accent6">
                    <a:lumMod val="75000"/>
                  </a:schemeClr>
                </a:solidFill>
                <a:latin typeface="Algerian" pitchFamily="82" charset="0"/>
              </a:rPr>
              <a:t>Challenges Faced:</a:t>
            </a:r>
            <a:endParaRPr lang="en-US" i="1" u="sng" dirty="0">
              <a:solidFill>
                <a:schemeClr val="accent6">
                  <a:lumMod val="75000"/>
                </a:schemeClr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92" y="935103"/>
            <a:ext cx="6374921" cy="569861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Dynamic content: </a:t>
            </a:r>
            <a:r>
              <a:rPr lang="en-US" sz="2400" dirty="0"/>
              <a:t>Practo's website uses dynamic content that loads dynamically as the user scrolls down the page. This can make it challenging to scrape all the relevant information.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Data 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structure changes: </a:t>
            </a:r>
            <a:r>
              <a:rPr lang="en-US" sz="2400" dirty="0"/>
              <a:t>Practo's website may make changes to its data structure or HTML/CSS code, which can break existing web scraping scripts and require frequent updates.</a:t>
            </a:r>
          </a:p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Privacy 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concerns: </a:t>
            </a:r>
            <a:r>
              <a:rPr lang="en-US" sz="2400" dirty="0" smtClean="0"/>
              <a:t>Practo.com </a:t>
            </a:r>
            <a:r>
              <a:rPr lang="en-US" sz="2400" dirty="0"/>
              <a:t>may involve scraping personal information about doctors and patients, which raises privacy concerns and may be illegal in some jurisdictions</a:t>
            </a:r>
            <a:r>
              <a:rPr lang="en-US" sz="2400" dirty="0" smtClean="0"/>
              <a:t>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Incomplete Data: </a:t>
            </a:r>
            <a:r>
              <a:rPr lang="en-US" sz="2400" dirty="0" smtClean="0"/>
              <a:t>As the format of the website is different in some pages,required data will not scrap from the website.So,it leads to inconsistent data. And this makes challenging to fill all that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87" y="5892458"/>
            <a:ext cx="3918013" cy="1679836"/>
          </a:xfrm>
          <a:prstGeom prst="rect">
            <a:avLst/>
          </a:prstGeom>
        </p:spPr>
      </p:pic>
      <p:pic>
        <p:nvPicPr>
          <p:cNvPr id="1026" name="Picture 2" descr="Man Facing Problems and Stress Stock Illustration - Illustration of action,  decline: 876919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9"/>
          <a:stretch/>
        </p:blipFill>
        <p:spPr bwMode="auto">
          <a:xfrm>
            <a:off x="6518580" y="1278339"/>
            <a:ext cx="5549340" cy="419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26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517CEEE-2D7D-984B-25DD-79642B100FF8}"/>
              </a:ext>
            </a:extLst>
          </p:cNvPr>
          <p:cNvSpPr txBox="1"/>
          <p:nvPr/>
        </p:nvSpPr>
        <p:spPr>
          <a:xfrm>
            <a:off x="0" y="0"/>
            <a:ext cx="5656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rgbClr val="FFFF00"/>
                </a:solidFill>
                <a:latin typeface="Algerian" pitchFamily="82" charset="0"/>
              </a:rPr>
              <a:t>CONCLUSION: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0E3C972-771B-EFDF-C4C2-10FC13FD8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019" y="6116453"/>
            <a:ext cx="3290981" cy="148309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45858" y="310227"/>
            <a:ext cx="5253486" cy="6073321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Practo.com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was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Founded in 2008,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ncludes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over 200,000 doctors,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10,000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hospitals, and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20,000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diagnostic centers across India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is a dynamic and innovative healthcare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As implied by the various parameters  as,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Location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Specialization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Experience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Consultation_Fee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Success_rate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Reviews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Doctor Availability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"/>
          <a:stretch/>
        </p:blipFill>
        <p:spPr>
          <a:xfrm>
            <a:off x="71126" y="1164567"/>
            <a:ext cx="6401097" cy="43477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52583" y="2784425"/>
            <a:ext cx="182017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8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93B7CEF-0268-3993-C0AD-8EE0EF5AA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04" y="249458"/>
            <a:ext cx="11554310" cy="64015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365" y="286831"/>
            <a:ext cx="2030084" cy="87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40208B-43F6-4D40-910D-68E7295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627" y="130693"/>
            <a:ext cx="8776447" cy="932330"/>
          </a:xfrm>
        </p:spPr>
        <p:txBody>
          <a:bodyPr>
            <a:noAutofit/>
          </a:bodyPr>
          <a:lstStyle/>
          <a:p>
            <a:pPr algn="r"/>
            <a:r>
              <a:rPr lang="en-IN" dirty="0" smtClean="0">
                <a:solidFill>
                  <a:srgbClr val="FF0000"/>
                </a:solidFill>
                <a:latin typeface="Algerian" pitchFamily="82" charset="0"/>
              </a:rPr>
              <a:t>Introduction</a:t>
            </a:r>
            <a:r>
              <a:rPr lang="en-IN" sz="3200" dirty="0">
                <a:solidFill>
                  <a:schemeClr val="accent2"/>
                </a:solidFill>
                <a:latin typeface="Bahnschrift SemiBold" pitchFamily="34" charset="0"/>
              </a:rPr>
              <a:t/>
            </a:r>
            <a:br>
              <a:rPr lang="en-IN" sz="3200" dirty="0">
                <a:solidFill>
                  <a:schemeClr val="accent2"/>
                </a:solidFill>
                <a:latin typeface="Bahnschrift SemiBold" pitchFamily="34" charset="0"/>
              </a:rPr>
            </a:br>
            <a:endParaRPr lang="en-IN" sz="3200" dirty="0">
              <a:solidFill>
                <a:schemeClr val="accent2"/>
              </a:solidFill>
              <a:latin typeface="Bahnschrift SemiBold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CA10D-4081-4BD5-AD4B-4BC69E031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9124"/>
            <a:ext cx="6573327" cy="6452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Patients</a:t>
            </a:r>
            <a:r>
              <a:rPr lang="en-US" sz="2000" dirty="0"/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often face difficulties in finding the right doctor or healthcare provider based on their specific needs, leading to a frustrating and time-consuming search process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Lack of detailed information on doctor profiles, including experience, specialties, ratings, and reviews, making it difficult for patients to assess their suitability.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Inaccurate or incomplete information about the availability of doctors, leading to wasted time and effort in booking appointments that are not available.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Limited options for booking appointments, with some providers not offering online booking or requiring phone calls or in-person visits to schedule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appointments.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Poor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user experience and navigation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on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the website, leading to confusion </a:t>
            </a:r>
          </a:p>
          <a:p>
            <a:pPr marL="0" indent="0"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and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difficulty in finding the desired information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42" y="5926346"/>
            <a:ext cx="4229758" cy="1689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83"/>
          <a:stretch/>
        </p:blipFill>
        <p:spPr>
          <a:xfrm>
            <a:off x="6280028" y="989047"/>
            <a:ext cx="5892301" cy="4135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99542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5401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chemeClr val="accent6">
                    <a:lumMod val="75000"/>
                  </a:schemeClr>
                </a:solidFill>
                <a:latin typeface="Algerian" pitchFamily="82" charset="0"/>
              </a:rPr>
              <a:t>Problem statement:</a:t>
            </a:r>
            <a:endParaRPr lang="en-US" u="sng" dirty="0">
              <a:solidFill>
                <a:schemeClr val="accent6">
                  <a:lumMod val="75000"/>
                </a:schemeClr>
              </a:solidFill>
              <a:latin typeface="Algerian" pitchFamily="8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9ADD90-A307-450F-AED8-79AC19FDF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41" y="1174376"/>
            <a:ext cx="11389659" cy="5540189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400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" panose="020B0502040204020203" pitchFamily="34" charset="0"/>
              </a:rPr>
              <a:t>Analysis On Doctor Availability:</a:t>
            </a:r>
            <a:r>
              <a:rPr lang="en-IN" sz="54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" panose="020B0502040204020203" pitchFamily="34" charset="0"/>
              </a:rPr>
              <a:t>	</a:t>
            </a:r>
            <a:endParaRPr lang="en-IN" sz="5400" dirty="0" smtClean="0">
              <a:ln w="0"/>
              <a:solidFill>
                <a:schemeClr val="accent4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IN" sz="5400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" pitchFamily="34" charset="0"/>
                <a:cs typeface="Arial" pitchFamily="34" charset="0"/>
              </a:rPr>
              <a:t>	</a:t>
            </a:r>
            <a:endParaRPr lang="en-IN" sz="5400" dirty="0">
              <a:ln w="0"/>
              <a:solidFill>
                <a:schemeClr val="accent4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073448B-ECBE-4B0C-83EC-AC78B7F5D8D5}"/>
              </a:ext>
            </a:extLst>
          </p:cNvPr>
          <p:cNvSpPr/>
          <p:nvPr/>
        </p:nvSpPr>
        <p:spPr>
          <a:xfrm>
            <a:off x="6003630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687660D-D101-422C-BB6B-99ECB3F64E3F}"/>
              </a:ext>
            </a:extLst>
          </p:cNvPr>
          <p:cNvSpPr/>
          <p:nvPr/>
        </p:nvSpPr>
        <p:spPr>
          <a:xfrm>
            <a:off x="6003633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7C5B66-E06D-8361-25AF-2B1EE58A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230" y="5710687"/>
            <a:ext cx="4599770" cy="207290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3"/>
          <a:stretch/>
        </p:blipFill>
        <p:spPr bwMode="auto">
          <a:xfrm>
            <a:off x="845077" y="2583763"/>
            <a:ext cx="2057400" cy="20542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06674" y="2583763"/>
            <a:ext cx="6461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Due to the COVID-19 pandemic, doctors are facing increased workloads and burnout, which </a:t>
            </a:r>
            <a:r>
              <a:rPr lang="en-US" sz="2800" dirty="0" smtClean="0"/>
              <a:t> leads </a:t>
            </a:r>
            <a:r>
              <a:rPr lang="en-US" sz="2800" dirty="0"/>
              <a:t>to a shortage of healthcare providers and compromised patient care</a:t>
            </a:r>
            <a:r>
              <a:rPr lang="en-US" sz="2800" dirty="0" smtClean="0"/>
              <a:t>.</a:t>
            </a: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529" y="17755"/>
            <a:ext cx="8610600" cy="1293028"/>
          </a:xfrm>
        </p:spPr>
        <p:txBody>
          <a:bodyPr/>
          <a:lstStyle/>
          <a:p>
            <a:pPr algn="ctr"/>
            <a:r>
              <a:rPr lang="en-US" u="sng" dirty="0" smtClean="0">
                <a:solidFill>
                  <a:schemeClr val="accent6">
                    <a:lumMod val="75000"/>
                  </a:schemeClr>
                </a:solidFill>
                <a:latin typeface="Baskerville Old Face" pitchFamily="18" charset="0"/>
              </a:rPr>
              <a:t>Libraries used</a:t>
            </a:r>
            <a:endParaRPr lang="en-US" u="sng" dirty="0">
              <a:solidFill>
                <a:schemeClr val="accent6">
                  <a:lumMod val="75000"/>
                </a:schemeClr>
              </a:solidFill>
              <a:latin typeface="Baskerville Old Face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584" y="5800166"/>
            <a:ext cx="4520415" cy="1938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9" t="5776" r="25750" b="7112"/>
          <a:stretch/>
        </p:blipFill>
        <p:spPr>
          <a:xfrm>
            <a:off x="4722976" y="1406962"/>
            <a:ext cx="1044725" cy="14112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814832" y="1932336"/>
            <a:ext cx="387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For Data Manipulation and Analysis -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t="5339" r="8125" b="7152"/>
          <a:stretch/>
        </p:blipFill>
        <p:spPr>
          <a:xfrm>
            <a:off x="161075" y="282324"/>
            <a:ext cx="922002" cy="9618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207481" y="507793"/>
            <a:ext cx="275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Numerical Computations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4" t="10758" r="23408" b="25120"/>
          <a:stretch/>
        </p:blipFill>
        <p:spPr>
          <a:xfrm>
            <a:off x="6827045" y="1304095"/>
            <a:ext cx="1381028" cy="13858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11616" y="1810157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Statistical Data Visualization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73" y="2906947"/>
            <a:ext cx="1330375" cy="13303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 flipH="1">
            <a:off x="1365248" y="3305597"/>
            <a:ext cx="310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Creating Data Visualization 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5" y="5080076"/>
            <a:ext cx="2034540" cy="1440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8" t="10264" r="10975" b="8796"/>
          <a:stretch/>
        </p:blipFill>
        <p:spPr>
          <a:xfrm>
            <a:off x="7426838" y="4237322"/>
            <a:ext cx="1562470" cy="11718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t="29894" r="4568" b="9218"/>
          <a:stretch/>
        </p:blipFill>
        <p:spPr>
          <a:xfrm>
            <a:off x="10120545" y="2800582"/>
            <a:ext cx="1713389" cy="11761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7443083" y="3305597"/>
            <a:ext cx="248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Making HTTP requests -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129202" y="4554037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Parsing HTML and XML doc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195615" y="5714493"/>
            <a:ext cx="39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Handle Warnings during execution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" t="11724" r="5150" b="19046"/>
          <a:stretch/>
        </p:blipFill>
        <p:spPr>
          <a:xfrm>
            <a:off x="4873105" y="4121279"/>
            <a:ext cx="1997477" cy="802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-126320" y="4513239"/>
            <a:ext cx="482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</a:t>
            </a:r>
            <a:r>
              <a:rPr lang="en-US" dirty="0" smtClean="0"/>
              <a:t>attern matching &amp; extract from text data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0331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74" y="155276"/>
            <a:ext cx="6059136" cy="5266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128" y="5934973"/>
            <a:ext cx="3989872" cy="171064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29193777"/>
              </p:ext>
            </p:extLst>
          </p:nvPr>
        </p:nvGraphicFramePr>
        <p:xfrm>
          <a:off x="0" y="254524"/>
          <a:ext cx="5899084" cy="5096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30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3695"/>
            <a:ext cx="8610600" cy="1293028"/>
          </a:xfrm>
        </p:spPr>
        <p:txBody>
          <a:bodyPr/>
          <a:lstStyle/>
          <a:p>
            <a:pPr algn="l"/>
            <a:r>
              <a:rPr lang="en-US" i="1" u="sng" dirty="0" smtClean="0">
                <a:solidFill>
                  <a:srgbClr val="FF0000"/>
                </a:solidFill>
                <a:latin typeface="Algerian" pitchFamily="82" charset="0"/>
              </a:rPr>
              <a:t>Data Collection</a:t>
            </a:r>
            <a:endParaRPr lang="en-US" i="1" u="sng" dirty="0">
              <a:solidFill>
                <a:srgbClr val="FF0000"/>
              </a:solidFill>
              <a:latin typeface="Algerian" pitchFamily="82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69755186"/>
              </p:ext>
            </p:extLst>
          </p:nvPr>
        </p:nvGraphicFramePr>
        <p:xfrm>
          <a:off x="51758" y="845389"/>
          <a:ext cx="11057641" cy="5952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1" t="4887" b="45636"/>
          <a:stretch/>
        </p:blipFill>
        <p:spPr bwMode="auto">
          <a:xfrm>
            <a:off x="476733" y="1480148"/>
            <a:ext cx="1811547" cy="13605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4"/>
          <p:cNvSpPr/>
          <p:nvPr/>
        </p:nvSpPr>
        <p:spPr>
          <a:xfrm>
            <a:off x="83942" y="6118119"/>
            <a:ext cx="1617740" cy="7758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9540" tIns="64770" rIns="129540" bIns="6477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00" kern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22" y="5926347"/>
            <a:ext cx="3938678" cy="168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5" t="18048" r="8093" b="11376"/>
          <a:stretch/>
        </p:blipFill>
        <p:spPr>
          <a:xfrm>
            <a:off x="8460714" y="672863"/>
            <a:ext cx="2268747" cy="11463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" t="13197" r="2148" b="17688"/>
          <a:stretch/>
        </p:blipFill>
        <p:spPr>
          <a:xfrm>
            <a:off x="8943435" y="2786546"/>
            <a:ext cx="2128445" cy="11555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7" y="3312324"/>
            <a:ext cx="1401314" cy="1401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205" y="4610121"/>
            <a:ext cx="1021516" cy="1021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7" y="5555717"/>
            <a:ext cx="1870939" cy="950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353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0" r="29341" b="4333"/>
          <a:stretch/>
        </p:blipFill>
        <p:spPr bwMode="auto">
          <a:xfrm>
            <a:off x="215661" y="1757795"/>
            <a:ext cx="8126082" cy="50311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>
            <a:off x="0" y="58954"/>
            <a:ext cx="477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 smtClean="0">
                <a:solidFill>
                  <a:srgbClr val="92D050"/>
                </a:solidFill>
                <a:latin typeface="Algerian" pitchFamily="82" charset="0"/>
              </a:rPr>
              <a:t>Web Scraping</a:t>
            </a:r>
            <a:endParaRPr lang="en-US" sz="4800" u="sng" dirty="0">
              <a:solidFill>
                <a:srgbClr val="92D050"/>
              </a:solidFill>
              <a:latin typeface="Algerian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0" y="889951"/>
            <a:ext cx="7927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/>
              <a:t>Website : </a:t>
            </a:r>
            <a:r>
              <a:rPr lang="en-US" sz="2800" dirty="0" smtClean="0">
                <a:solidFill>
                  <a:srgbClr val="FF0000"/>
                </a:solidFill>
              </a:rPr>
              <a:t>Practo.com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>
                <a:solidFill>
                  <a:srgbClr val="FF0000"/>
                </a:solidFill>
              </a:rPr>
              <a:t>https://www.practo.com/doctors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3" t="26415" r="52736" b="32327"/>
          <a:stretch/>
        </p:blipFill>
        <p:spPr bwMode="auto">
          <a:xfrm>
            <a:off x="8543025" y="2286000"/>
            <a:ext cx="3257910" cy="28294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44460" y="2286000"/>
            <a:ext cx="491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Copperplate Gothic Bold" pitchFamily="34" charset="0"/>
              </a:rPr>
              <a:t>Interface of the Website</a:t>
            </a:r>
            <a:endParaRPr lang="en-US" sz="2400" dirty="0">
              <a:solidFill>
                <a:srgbClr val="00B0F0"/>
              </a:solidFill>
              <a:latin typeface="Copperplate Gothic Bold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08" y="0"/>
            <a:ext cx="4221192" cy="172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554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412" y="-224286"/>
            <a:ext cx="8610600" cy="1293028"/>
          </a:xfrm>
        </p:spPr>
        <p:txBody>
          <a:bodyPr>
            <a:normAutofit/>
          </a:bodyPr>
          <a:lstStyle/>
          <a:p>
            <a:pPr algn="r"/>
            <a:r>
              <a:rPr lang="en-US" sz="3600" u="sng" dirty="0" smtClean="0">
                <a:solidFill>
                  <a:schemeClr val="accent6">
                    <a:lumMod val="75000"/>
                  </a:schemeClr>
                </a:solidFill>
              </a:rPr>
              <a:t>Raw Data: </a:t>
            </a:r>
            <a:endParaRPr lang="en-US" sz="36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8" t="31012" r="1771"/>
          <a:stretch/>
        </p:blipFill>
        <p:spPr bwMode="auto">
          <a:xfrm>
            <a:off x="474454" y="276046"/>
            <a:ext cx="9230263" cy="244990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" y="2995967"/>
            <a:ext cx="406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solidFill>
                  <a:schemeClr val="accent6">
                    <a:lumMod val="75000"/>
                  </a:schemeClr>
                </a:solidFill>
              </a:rPr>
              <a:t>CLEANED DATA</a:t>
            </a:r>
            <a:endParaRPr lang="en-US" sz="36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9" t="32706" r="11062" b="14897"/>
          <a:stretch/>
        </p:blipFill>
        <p:spPr bwMode="auto">
          <a:xfrm>
            <a:off x="3269412" y="3487023"/>
            <a:ext cx="8453888" cy="30710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1154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3582</TotalTime>
  <Words>1068</Words>
  <Application>Microsoft Office PowerPoint</Application>
  <PresentationFormat>Custom</PresentationFormat>
  <Paragraphs>154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Couture</vt:lpstr>
      <vt:lpstr>PowerPoint Presentation</vt:lpstr>
      <vt:lpstr>                  Project on Analysis On Doctor Availability </vt:lpstr>
      <vt:lpstr>Introduction </vt:lpstr>
      <vt:lpstr>Problem statement:</vt:lpstr>
      <vt:lpstr>Libraries used</vt:lpstr>
      <vt:lpstr>PowerPoint Presentation</vt:lpstr>
      <vt:lpstr>Data Collection</vt:lpstr>
      <vt:lpstr>PowerPoint Presentation</vt:lpstr>
      <vt:lpstr>Raw Data: </vt:lpstr>
      <vt:lpstr>DATA CLEANING</vt:lpstr>
      <vt:lpstr>PowerPoint Presentation</vt:lpstr>
      <vt:lpstr>DATA ANALYSIS:</vt:lpstr>
      <vt:lpstr>Percentage of Cities with Respect to Doctors </vt:lpstr>
      <vt:lpstr>No of Doctors in each city</vt:lpstr>
      <vt:lpstr>Count of Doctors in cities with respect to Specialization</vt:lpstr>
      <vt:lpstr>Specialization Vs Experience  </vt:lpstr>
      <vt:lpstr>PowerPoint Presentation</vt:lpstr>
      <vt:lpstr>Variations of Consultation fee in each city  with respect doctors</vt:lpstr>
      <vt:lpstr>Correlation over 2-dimensional area</vt:lpstr>
      <vt:lpstr>Expert Roundup</vt:lpstr>
      <vt:lpstr>Challenges Faced: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Y M  Srinivasa Salvapathi Naidu Manapaka</dc:creator>
  <cp:lastModifiedBy>NAVYA</cp:lastModifiedBy>
  <cp:revision>270</cp:revision>
  <dcterms:created xsi:type="dcterms:W3CDTF">2023-01-25T07:39:56Z</dcterms:created>
  <dcterms:modified xsi:type="dcterms:W3CDTF">2023-04-02T05:47:10Z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2023-01-27T05:48:01Z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219bc91b-25e9-4a8f-9e38-5dc0627e3a0e</vt:lpwstr>
  </property>
  <property fmtid="{D5CDD505-2E9C-101B-9397-08002B2CF9AE}" pid="8" name="MSIP_Label_defa4170-0d19-0005-0004-bc88714345d2_ActionId">
    <vt:lpwstr>3f8ae0dc-9b5f-4d30-9202-7c5fa1852a72</vt:lpwstr>
  </property>
  <property fmtid="{D5CDD505-2E9C-101B-9397-08002B2CF9AE}" pid="9" name="MSIP_Label_defa4170-0d19-0005-0004-bc88714345d2_ContentBits">
    <vt:lpwstr>0</vt:lpwstr>
  </property>
</Properties>
</file>